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2" r:id="rId4"/>
    <p:sldId id="261" r:id="rId5"/>
    <p:sldId id="266" r:id="rId6"/>
    <p:sldId id="268" r:id="rId7"/>
    <p:sldId id="270" r:id="rId8"/>
    <p:sldId id="273" r:id="rId9"/>
    <p:sldId id="271" r:id="rId1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2" d="100"/>
          <a:sy n="72"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588AA29-C17C-4EE7-A0C3-E2379A5102F5}"/>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EFC4509B-C0B0-4B6D-893C-5ED086E4BA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dirty="0"/>
              <a:t>マスター サブタイトルの書式設定</a:t>
            </a:r>
          </a:p>
        </p:txBody>
      </p:sp>
      <p:sp>
        <p:nvSpPr>
          <p:cNvPr id="4" name="日付プレースホルダー 3">
            <a:extLst>
              <a:ext uri="{FF2B5EF4-FFF2-40B4-BE49-F238E27FC236}">
                <a16:creationId xmlns:a16="http://schemas.microsoft.com/office/drawing/2014/main" id="{D1E7C2D9-89E7-435A-A0FF-21071093A8DD}"/>
              </a:ext>
            </a:extLst>
          </p:cNvPr>
          <p:cNvSpPr>
            <a:spLocks noGrp="1"/>
          </p:cNvSpPr>
          <p:nvPr>
            <p:ph type="dt" sz="half" idx="10"/>
          </p:nvPr>
        </p:nvSpPr>
        <p:spPr/>
        <p:txBody>
          <a:bodyPr/>
          <a:lstStyle/>
          <a:p>
            <a:fld id="{DD0D8556-5F4E-4939-9A76-E5115C0722B3}" type="datetimeFigureOut">
              <a:rPr kumimoji="1" lang="ja-JP" altLang="en-US" smtClean="0"/>
              <a:t>2022/10/19</a:t>
            </a:fld>
            <a:endParaRPr kumimoji="1" lang="ja-JP" altLang="en-US"/>
          </a:p>
        </p:txBody>
      </p:sp>
      <p:sp>
        <p:nvSpPr>
          <p:cNvPr id="5" name="フッター プレースホルダー 4">
            <a:extLst>
              <a:ext uri="{FF2B5EF4-FFF2-40B4-BE49-F238E27FC236}">
                <a16:creationId xmlns:a16="http://schemas.microsoft.com/office/drawing/2014/main" id="{8EB11D6B-0D60-4B5C-8918-171F6BD2EDA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FA37DEE-7791-4E98-9AB0-16CB9B071DD3}"/>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dirty="0"/>
          </a:p>
        </p:txBody>
      </p:sp>
      <p:pic>
        <p:nvPicPr>
          <p:cNvPr id="7" name="図 6">
            <a:extLst>
              <a:ext uri="{FF2B5EF4-FFF2-40B4-BE49-F238E27FC236}">
                <a16:creationId xmlns:a16="http://schemas.microsoft.com/office/drawing/2014/main" id="{D1158640-FCB3-433A-B45F-2D2D8F7192EA}"/>
              </a:ext>
            </a:extLst>
          </p:cNvPr>
          <p:cNvPicPr/>
          <p:nvPr userDrawn="1"/>
        </p:nvPicPr>
        <p:blipFill>
          <a:blip r:embed="rId2">
            <a:extLst>
              <a:ext uri="{28A0092B-C50C-407E-A947-70E740481C1C}">
                <a14:useLocalDpi xmlns:a14="http://schemas.microsoft.com/office/drawing/2010/main" val="0"/>
              </a:ext>
            </a:extLst>
          </a:blip>
          <a:srcRect l="57051" t="23520" r="31812" b="56094"/>
          <a:stretch>
            <a:fillRect/>
          </a:stretch>
        </p:blipFill>
        <p:spPr bwMode="auto">
          <a:xfrm>
            <a:off x="838200" y="5441950"/>
            <a:ext cx="890905" cy="914400"/>
          </a:xfrm>
          <a:prstGeom prst="rect">
            <a:avLst/>
          </a:prstGeom>
          <a:noFill/>
          <a:ln>
            <a:noFill/>
          </a:ln>
        </p:spPr>
      </p:pic>
    </p:spTree>
    <p:extLst>
      <p:ext uri="{BB962C8B-B14F-4D97-AF65-F5344CB8AC3E}">
        <p14:creationId xmlns:p14="http://schemas.microsoft.com/office/powerpoint/2010/main" val="1214605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CC7F781-68FD-41CB-849F-D56DCCB25754}"/>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A1420C4-AB56-494C-B96B-95EB0019A627}"/>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9F709D7-047F-44D8-929D-1357B615DF9B}"/>
              </a:ext>
            </a:extLst>
          </p:cNvPr>
          <p:cNvSpPr>
            <a:spLocks noGrp="1"/>
          </p:cNvSpPr>
          <p:nvPr>
            <p:ph type="dt" sz="half" idx="10"/>
          </p:nvPr>
        </p:nvSpPr>
        <p:spPr/>
        <p:txBody>
          <a:bodyPr/>
          <a:lstStyle/>
          <a:p>
            <a:fld id="{DD0D8556-5F4E-4939-9A76-E5115C0722B3}" type="datetimeFigureOut">
              <a:rPr kumimoji="1" lang="ja-JP" altLang="en-US" smtClean="0"/>
              <a:t>2022/10/19</a:t>
            </a:fld>
            <a:endParaRPr kumimoji="1" lang="ja-JP" altLang="en-US"/>
          </a:p>
        </p:txBody>
      </p:sp>
      <p:sp>
        <p:nvSpPr>
          <p:cNvPr id="5" name="フッター プレースホルダー 4">
            <a:extLst>
              <a:ext uri="{FF2B5EF4-FFF2-40B4-BE49-F238E27FC236}">
                <a16:creationId xmlns:a16="http://schemas.microsoft.com/office/drawing/2014/main" id="{F976977B-1984-4BFC-B93A-426201D0F37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F407A50-4CAF-4938-BD12-3796FF5D1130}"/>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0466005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520944A5-203B-4586-9E2B-8490D897F82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F404022-F7B6-4847-9F12-3585510D861C}"/>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FFEB6C9-E14B-4414-BCA9-F2577A0674A5}"/>
              </a:ext>
            </a:extLst>
          </p:cNvPr>
          <p:cNvSpPr>
            <a:spLocks noGrp="1"/>
          </p:cNvSpPr>
          <p:nvPr>
            <p:ph type="dt" sz="half" idx="10"/>
          </p:nvPr>
        </p:nvSpPr>
        <p:spPr/>
        <p:txBody>
          <a:bodyPr/>
          <a:lstStyle/>
          <a:p>
            <a:fld id="{DD0D8556-5F4E-4939-9A76-E5115C0722B3}" type="datetimeFigureOut">
              <a:rPr kumimoji="1" lang="ja-JP" altLang="en-US" smtClean="0"/>
              <a:t>2022/10/19</a:t>
            </a:fld>
            <a:endParaRPr kumimoji="1" lang="ja-JP" altLang="en-US"/>
          </a:p>
        </p:txBody>
      </p:sp>
      <p:sp>
        <p:nvSpPr>
          <p:cNvPr id="5" name="フッター プレースホルダー 4">
            <a:extLst>
              <a:ext uri="{FF2B5EF4-FFF2-40B4-BE49-F238E27FC236}">
                <a16:creationId xmlns:a16="http://schemas.microsoft.com/office/drawing/2014/main" id="{6D9A6643-C65E-4AD3-87C3-3FE1CB4CF8E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8FADDED-4948-4858-A025-E339BAC40276}"/>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8710841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F28A24-8BAC-43C5-BCD6-C6487185889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66225E2-39C8-41FD-8B84-F3BBECA0E603}"/>
              </a:ext>
            </a:extLst>
          </p:cNvPr>
          <p:cNvSpPr>
            <a:spLocks noGrp="1"/>
          </p:cNvSpPr>
          <p:nvPr>
            <p:ph idx="1"/>
          </p:nvPr>
        </p:nvSpPr>
        <p:spPr/>
        <p:txBody>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pic>
        <p:nvPicPr>
          <p:cNvPr id="7" name="図 6">
            <a:extLst>
              <a:ext uri="{FF2B5EF4-FFF2-40B4-BE49-F238E27FC236}">
                <a16:creationId xmlns:a16="http://schemas.microsoft.com/office/drawing/2014/main" id="{D41B18B9-B362-44A2-BCC0-EBA92864FD01}"/>
              </a:ext>
            </a:extLst>
          </p:cNvPr>
          <p:cNvPicPr/>
          <p:nvPr userDrawn="1"/>
        </p:nvPicPr>
        <p:blipFill>
          <a:blip r:embed="rId2">
            <a:extLst>
              <a:ext uri="{28A0092B-C50C-407E-A947-70E740481C1C}">
                <a14:useLocalDpi xmlns:a14="http://schemas.microsoft.com/office/drawing/2010/main" val="0"/>
              </a:ext>
            </a:extLst>
          </a:blip>
          <a:srcRect l="57051" t="23520" r="31812" b="56094"/>
          <a:stretch>
            <a:fillRect/>
          </a:stretch>
        </p:blipFill>
        <p:spPr bwMode="auto">
          <a:xfrm>
            <a:off x="838200" y="5262563"/>
            <a:ext cx="890905" cy="914400"/>
          </a:xfrm>
          <a:prstGeom prst="rect">
            <a:avLst/>
          </a:prstGeom>
          <a:noFill/>
          <a:ln>
            <a:noFill/>
          </a:ln>
        </p:spPr>
      </p:pic>
      <p:sp>
        <p:nvSpPr>
          <p:cNvPr id="8" name="日付プレースホルダー 7">
            <a:extLst>
              <a:ext uri="{FF2B5EF4-FFF2-40B4-BE49-F238E27FC236}">
                <a16:creationId xmlns:a16="http://schemas.microsoft.com/office/drawing/2014/main" id="{7A887922-D22C-4A92-A2EB-4E0F4C3F867F}"/>
              </a:ext>
            </a:extLst>
          </p:cNvPr>
          <p:cNvSpPr>
            <a:spLocks noGrp="1"/>
          </p:cNvSpPr>
          <p:nvPr>
            <p:ph type="dt" sz="half" idx="10"/>
          </p:nvPr>
        </p:nvSpPr>
        <p:spPr/>
        <p:txBody>
          <a:bodyPr/>
          <a:lstStyle/>
          <a:p>
            <a:fld id="{DD0D8556-5F4E-4939-9A76-E5115C0722B3}" type="datetimeFigureOut">
              <a:rPr kumimoji="1" lang="ja-JP" altLang="en-US" smtClean="0"/>
              <a:t>2022/10/19</a:t>
            </a:fld>
            <a:endParaRPr kumimoji="1" lang="ja-JP" altLang="en-US"/>
          </a:p>
        </p:txBody>
      </p:sp>
      <p:sp>
        <p:nvSpPr>
          <p:cNvPr id="9" name="フッター プレースホルダー 8">
            <a:extLst>
              <a:ext uri="{FF2B5EF4-FFF2-40B4-BE49-F238E27FC236}">
                <a16:creationId xmlns:a16="http://schemas.microsoft.com/office/drawing/2014/main" id="{BDC6ABEC-7DB1-464C-B576-3E4363D36119}"/>
              </a:ext>
            </a:extLst>
          </p:cNvPr>
          <p:cNvSpPr>
            <a:spLocks noGrp="1"/>
          </p:cNvSpPr>
          <p:nvPr>
            <p:ph type="ftr" sz="quarter" idx="11"/>
          </p:nvPr>
        </p:nvSpPr>
        <p:spPr/>
        <p:txBody>
          <a:bodyPr/>
          <a:lstStyle/>
          <a:p>
            <a:endParaRPr kumimoji="1" lang="ja-JP" altLang="en-US"/>
          </a:p>
        </p:txBody>
      </p:sp>
      <p:sp>
        <p:nvSpPr>
          <p:cNvPr id="10" name="スライド番号プレースホルダー 9">
            <a:extLst>
              <a:ext uri="{FF2B5EF4-FFF2-40B4-BE49-F238E27FC236}">
                <a16:creationId xmlns:a16="http://schemas.microsoft.com/office/drawing/2014/main" id="{8F328F81-55F4-4FCA-855E-03D5613565C0}"/>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
        <p:nvSpPr>
          <p:cNvPr id="11" name="テキスト ボックス 10">
            <a:extLst>
              <a:ext uri="{FF2B5EF4-FFF2-40B4-BE49-F238E27FC236}">
                <a16:creationId xmlns:a16="http://schemas.microsoft.com/office/drawing/2014/main" id="{B349F343-862B-4F26-B71A-902574BC6E02}"/>
              </a:ext>
            </a:extLst>
          </p:cNvPr>
          <p:cNvSpPr txBox="1"/>
          <p:nvPr userDrawn="1"/>
        </p:nvSpPr>
        <p:spPr>
          <a:xfrm>
            <a:off x="1729105" y="5827222"/>
            <a:ext cx="2309495" cy="338554"/>
          </a:xfrm>
          <a:prstGeom prst="rect">
            <a:avLst/>
          </a:prstGeom>
          <a:noFill/>
        </p:spPr>
        <p:txBody>
          <a:bodyPr wrap="square" rtlCol="0">
            <a:spAutoFit/>
          </a:bodyPr>
          <a:lstStyle/>
          <a:p>
            <a:r>
              <a:rPr kumimoji="1" lang="ja-JP" altLang="en-US" sz="1600" dirty="0">
                <a:latin typeface="メイリオ" panose="020B0604030504040204" pitchFamily="50" charset="-128"/>
                <a:ea typeface="メイリオ" panose="020B0604030504040204" pitchFamily="50" charset="-128"/>
              </a:rPr>
              <a:t>九州学生陸上競技連盟</a:t>
            </a:r>
          </a:p>
        </p:txBody>
      </p:sp>
    </p:spTree>
    <p:extLst>
      <p:ext uri="{BB962C8B-B14F-4D97-AF65-F5344CB8AC3E}">
        <p14:creationId xmlns:p14="http://schemas.microsoft.com/office/powerpoint/2010/main" val="210965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C99FAC-C029-4A72-85EF-9DA04545593E}"/>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F1D578A-D19F-4CAD-889B-357717620F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A697DEDB-4B5A-4395-9C89-6F105ACA2D82}"/>
              </a:ext>
            </a:extLst>
          </p:cNvPr>
          <p:cNvSpPr>
            <a:spLocks noGrp="1"/>
          </p:cNvSpPr>
          <p:nvPr>
            <p:ph type="dt" sz="half" idx="10"/>
          </p:nvPr>
        </p:nvSpPr>
        <p:spPr/>
        <p:txBody>
          <a:bodyPr/>
          <a:lstStyle/>
          <a:p>
            <a:fld id="{DD0D8556-5F4E-4939-9A76-E5115C0722B3}" type="datetimeFigureOut">
              <a:rPr kumimoji="1" lang="ja-JP" altLang="en-US" smtClean="0"/>
              <a:t>2022/10/19</a:t>
            </a:fld>
            <a:endParaRPr kumimoji="1" lang="ja-JP" altLang="en-US"/>
          </a:p>
        </p:txBody>
      </p:sp>
      <p:sp>
        <p:nvSpPr>
          <p:cNvPr id="5" name="フッター プレースホルダー 4">
            <a:extLst>
              <a:ext uri="{FF2B5EF4-FFF2-40B4-BE49-F238E27FC236}">
                <a16:creationId xmlns:a16="http://schemas.microsoft.com/office/drawing/2014/main" id="{6A3D49E0-BFD6-49AF-8375-6EEE91C41A3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AAB171E-53B4-4BC8-9E20-F48941EAF19E}"/>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129855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794AA5A-13EB-482F-85BA-DE9761D0D95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51AF579-6123-4595-AB76-BC0FA3DCA73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5855837-D527-45C6-87E0-F0AB04A31E56}"/>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7F8059C-BE44-43F2-A493-680D41D59BC0}"/>
              </a:ext>
            </a:extLst>
          </p:cNvPr>
          <p:cNvSpPr>
            <a:spLocks noGrp="1"/>
          </p:cNvSpPr>
          <p:nvPr>
            <p:ph type="dt" sz="half" idx="10"/>
          </p:nvPr>
        </p:nvSpPr>
        <p:spPr/>
        <p:txBody>
          <a:bodyPr/>
          <a:lstStyle/>
          <a:p>
            <a:fld id="{DD0D8556-5F4E-4939-9A76-E5115C0722B3}" type="datetimeFigureOut">
              <a:rPr kumimoji="1" lang="ja-JP" altLang="en-US" smtClean="0"/>
              <a:t>2022/10/19</a:t>
            </a:fld>
            <a:endParaRPr kumimoji="1" lang="ja-JP" altLang="en-US"/>
          </a:p>
        </p:txBody>
      </p:sp>
      <p:sp>
        <p:nvSpPr>
          <p:cNvPr id="6" name="フッター プレースホルダー 5">
            <a:extLst>
              <a:ext uri="{FF2B5EF4-FFF2-40B4-BE49-F238E27FC236}">
                <a16:creationId xmlns:a16="http://schemas.microsoft.com/office/drawing/2014/main" id="{AB1E17A0-8F2C-4D65-B6BA-3597EE0A79F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037A174-E135-410D-A3C2-05ECEE43A6E3}"/>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842727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0EAC8ED-9351-4AD0-A175-5B353A4C2BE4}"/>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197714D-CE6B-44F2-94EA-388B58AD78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94197333-72AB-4861-B960-DE9CF671DB25}"/>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F41C1BA6-3BAC-43A0-AFF1-E8286BD1FD8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34D60208-1598-489D-A043-67C2D4649476}"/>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70FD029-9A54-4719-AFE1-67694455630F}"/>
              </a:ext>
            </a:extLst>
          </p:cNvPr>
          <p:cNvSpPr>
            <a:spLocks noGrp="1"/>
          </p:cNvSpPr>
          <p:nvPr>
            <p:ph type="dt" sz="half" idx="10"/>
          </p:nvPr>
        </p:nvSpPr>
        <p:spPr/>
        <p:txBody>
          <a:bodyPr/>
          <a:lstStyle/>
          <a:p>
            <a:fld id="{DD0D8556-5F4E-4939-9A76-E5115C0722B3}" type="datetimeFigureOut">
              <a:rPr kumimoji="1" lang="ja-JP" altLang="en-US" smtClean="0"/>
              <a:t>2022/10/19</a:t>
            </a:fld>
            <a:endParaRPr kumimoji="1" lang="ja-JP" altLang="en-US"/>
          </a:p>
        </p:txBody>
      </p:sp>
      <p:sp>
        <p:nvSpPr>
          <p:cNvPr id="8" name="フッター プレースホルダー 7">
            <a:extLst>
              <a:ext uri="{FF2B5EF4-FFF2-40B4-BE49-F238E27FC236}">
                <a16:creationId xmlns:a16="http://schemas.microsoft.com/office/drawing/2014/main" id="{FE62F7C7-10CB-4788-9E72-71B786ECA501}"/>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BD814ED5-C53D-40E9-A0AB-7D11500ECCF2}"/>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151110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17E7CA-283B-40D1-8770-497CD02C4798}"/>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4260229-DB41-493E-A208-61F0A2532B2B}"/>
              </a:ext>
            </a:extLst>
          </p:cNvPr>
          <p:cNvSpPr>
            <a:spLocks noGrp="1"/>
          </p:cNvSpPr>
          <p:nvPr>
            <p:ph type="dt" sz="half" idx="10"/>
          </p:nvPr>
        </p:nvSpPr>
        <p:spPr/>
        <p:txBody>
          <a:bodyPr/>
          <a:lstStyle/>
          <a:p>
            <a:fld id="{DD0D8556-5F4E-4939-9A76-E5115C0722B3}" type="datetimeFigureOut">
              <a:rPr kumimoji="1" lang="ja-JP" altLang="en-US" smtClean="0"/>
              <a:t>2022/10/19</a:t>
            </a:fld>
            <a:endParaRPr kumimoji="1" lang="ja-JP" altLang="en-US"/>
          </a:p>
        </p:txBody>
      </p:sp>
      <p:sp>
        <p:nvSpPr>
          <p:cNvPr id="4" name="フッター プレースホルダー 3">
            <a:extLst>
              <a:ext uri="{FF2B5EF4-FFF2-40B4-BE49-F238E27FC236}">
                <a16:creationId xmlns:a16="http://schemas.microsoft.com/office/drawing/2014/main" id="{8E339B6A-CBE6-4DFE-9146-82090CC4F023}"/>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5D5FD95C-B0EA-48B8-A5D3-AFB30929553C}"/>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857822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98AC642D-1E45-4692-8603-415187171F29}"/>
              </a:ext>
            </a:extLst>
          </p:cNvPr>
          <p:cNvSpPr>
            <a:spLocks noGrp="1"/>
          </p:cNvSpPr>
          <p:nvPr>
            <p:ph type="dt" sz="half" idx="10"/>
          </p:nvPr>
        </p:nvSpPr>
        <p:spPr/>
        <p:txBody>
          <a:bodyPr/>
          <a:lstStyle/>
          <a:p>
            <a:fld id="{DD0D8556-5F4E-4939-9A76-E5115C0722B3}" type="datetimeFigureOut">
              <a:rPr kumimoji="1" lang="ja-JP" altLang="en-US" smtClean="0"/>
              <a:t>2022/10/19</a:t>
            </a:fld>
            <a:endParaRPr kumimoji="1" lang="ja-JP" altLang="en-US"/>
          </a:p>
        </p:txBody>
      </p:sp>
      <p:sp>
        <p:nvSpPr>
          <p:cNvPr id="3" name="フッター プレースホルダー 2">
            <a:extLst>
              <a:ext uri="{FF2B5EF4-FFF2-40B4-BE49-F238E27FC236}">
                <a16:creationId xmlns:a16="http://schemas.microsoft.com/office/drawing/2014/main" id="{CE7879FB-F23C-4146-AF12-6117B09A0B8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0F29528-067B-420D-8F21-1CE4642DC5AD}"/>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1762720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74EBA06-BBB4-440F-80C7-CE5A28687BE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C1B8755-B52F-4452-AFD7-64C013960F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6ECEE5B5-D21D-49AB-89B3-7859CCF1EE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46CA82C1-BD7C-4884-91C2-45E19679CA24}"/>
              </a:ext>
            </a:extLst>
          </p:cNvPr>
          <p:cNvSpPr>
            <a:spLocks noGrp="1"/>
          </p:cNvSpPr>
          <p:nvPr>
            <p:ph type="dt" sz="half" idx="10"/>
          </p:nvPr>
        </p:nvSpPr>
        <p:spPr/>
        <p:txBody>
          <a:bodyPr/>
          <a:lstStyle/>
          <a:p>
            <a:fld id="{DD0D8556-5F4E-4939-9A76-E5115C0722B3}" type="datetimeFigureOut">
              <a:rPr kumimoji="1" lang="ja-JP" altLang="en-US" smtClean="0"/>
              <a:t>2022/10/19</a:t>
            </a:fld>
            <a:endParaRPr kumimoji="1" lang="ja-JP" altLang="en-US"/>
          </a:p>
        </p:txBody>
      </p:sp>
      <p:sp>
        <p:nvSpPr>
          <p:cNvPr id="6" name="フッター プレースホルダー 5">
            <a:extLst>
              <a:ext uri="{FF2B5EF4-FFF2-40B4-BE49-F238E27FC236}">
                <a16:creationId xmlns:a16="http://schemas.microsoft.com/office/drawing/2014/main" id="{E705FF89-5EC4-4DCB-B4E5-C96134B0147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C8C116A-B24F-4F79-8922-90A408F40099}"/>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38979189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99A05BE-2A59-4AA8-8B82-D526AF0BB50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2A1E7F7-638C-45FB-85FE-694A6249AF0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A8124E4A-C6B7-4267-B0B6-4C746FF64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ABC5C7E-8E29-4101-8884-4DDE844DD5DC}"/>
              </a:ext>
            </a:extLst>
          </p:cNvPr>
          <p:cNvSpPr>
            <a:spLocks noGrp="1"/>
          </p:cNvSpPr>
          <p:nvPr>
            <p:ph type="dt" sz="half" idx="10"/>
          </p:nvPr>
        </p:nvSpPr>
        <p:spPr/>
        <p:txBody>
          <a:bodyPr/>
          <a:lstStyle/>
          <a:p>
            <a:fld id="{DD0D8556-5F4E-4939-9A76-E5115C0722B3}" type="datetimeFigureOut">
              <a:rPr kumimoji="1" lang="ja-JP" altLang="en-US" smtClean="0"/>
              <a:t>2022/10/19</a:t>
            </a:fld>
            <a:endParaRPr kumimoji="1" lang="ja-JP" altLang="en-US"/>
          </a:p>
        </p:txBody>
      </p:sp>
      <p:sp>
        <p:nvSpPr>
          <p:cNvPr id="6" name="フッター プレースホルダー 5">
            <a:extLst>
              <a:ext uri="{FF2B5EF4-FFF2-40B4-BE49-F238E27FC236}">
                <a16:creationId xmlns:a16="http://schemas.microsoft.com/office/drawing/2014/main" id="{8F4F73F2-A26C-4ACB-94A6-A1C23F2EA60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4315DE0-E0BF-4AE6-8D1C-FC1853F466DF}"/>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214811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E81D725B-E5F3-49B8-BB70-7CCA9711B86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B101889-1B8B-400E-8AB3-3B63086877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81C534C-9685-4172-9D6C-48C73D0392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0D8556-5F4E-4939-9A76-E5115C0722B3}" type="datetimeFigureOut">
              <a:rPr kumimoji="1" lang="ja-JP" altLang="en-US" smtClean="0"/>
              <a:t>2022/10/19</a:t>
            </a:fld>
            <a:endParaRPr kumimoji="1" lang="ja-JP" altLang="en-US"/>
          </a:p>
        </p:txBody>
      </p:sp>
      <p:sp>
        <p:nvSpPr>
          <p:cNvPr id="5" name="フッター プレースホルダー 4">
            <a:extLst>
              <a:ext uri="{FF2B5EF4-FFF2-40B4-BE49-F238E27FC236}">
                <a16:creationId xmlns:a16="http://schemas.microsoft.com/office/drawing/2014/main" id="{E62271A7-ED4F-41B2-9022-EE25F92C3F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EACDD2AF-EF93-4635-AA61-E37BB14472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7520798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mailto:kyu-athi@blue.ocn.ne.jp"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48157A6-4A4D-4FA3-A149-D779B2354E24}"/>
              </a:ext>
            </a:extLst>
          </p:cNvPr>
          <p:cNvSpPr>
            <a:spLocks noGrp="1"/>
          </p:cNvSpPr>
          <p:nvPr>
            <p:ph type="ctrTitle"/>
          </p:nvPr>
        </p:nvSpPr>
        <p:spPr>
          <a:xfrm>
            <a:off x="1524000" y="36905"/>
            <a:ext cx="9495934" cy="2387600"/>
          </a:xfrm>
        </p:spPr>
        <p:txBody>
          <a:bodyPr>
            <a:normAutofit/>
          </a:bodyPr>
          <a:lstStyle/>
          <a:p>
            <a:r>
              <a:rPr kumimoji="1" lang="ja-JP" altLang="en-US" sz="4000" dirty="0">
                <a:latin typeface="メイリオ" panose="020B0604030504040204" pitchFamily="50" charset="-128"/>
                <a:ea typeface="メイリオ" panose="020B0604030504040204" pitchFamily="50" charset="-128"/>
              </a:rPr>
              <a:t>第</a:t>
            </a:r>
            <a:r>
              <a:rPr kumimoji="1" lang="en-US" altLang="ja-JP" sz="4000" dirty="0">
                <a:latin typeface="メイリオ" panose="020B0604030504040204" pitchFamily="50" charset="-128"/>
                <a:ea typeface="メイリオ" panose="020B0604030504040204" pitchFamily="50" charset="-128"/>
              </a:rPr>
              <a:t>22</a:t>
            </a:r>
            <a:r>
              <a:rPr kumimoji="1" lang="ja-JP" altLang="en-US" sz="4000" dirty="0">
                <a:latin typeface="メイリオ" panose="020B0604030504040204" pitchFamily="50" charset="-128"/>
                <a:ea typeface="メイリオ" panose="020B0604030504040204" pitchFamily="50" charset="-128"/>
              </a:rPr>
              <a:t>回九州学生女子駅伝対校選手権大会</a:t>
            </a:r>
            <a:br>
              <a:rPr kumimoji="1" lang="en-US" altLang="ja-JP" sz="4000" dirty="0">
                <a:latin typeface="メイリオ" panose="020B0604030504040204" pitchFamily="50" charset="-128"/>
                <a:ea typeface="メイリオ" panose="020B0604030504040204" pitchFamily="50" charset="-128"/>
              </a:rPr>
            </a:br>
            <a:r>
              <a:rPr kumimoji="1" lang="ja-JP" altLang="en-US" sz="4000" dirty="0">
                <a:latin typeface="メイリオ" panose="020B0604030504040204" pitchFamily="50" charset="-128"/>
                <a:ea typeface="メイリオ" panose="020B0604030504040204" pitchFamily="50" charset="-128"/>
              </a:rPr>
              <a:t>エントリーファイル入力方法</a:t>
            </a:r>
          </a:p>
        </p:txBody>
      </p:sp>
      <p:sp>
        <p:nvSpPr>
          <p:cNvPr id="3" name="字幕 2">
            <a:extLst>
              <a:ext uri="{FF2B5EF4-FFF2-40B4-BE49-F238E27FC236}">
                <a16:creationId xmlns:a16="http://schemas.microsoft.com/office/drawing/2014/main" id="{BC02FC84-4ACC-4F3B-AC3B-96041EFED4F6}"/>
              </a:ext>
            </a:extLst>
          </p:cNvPr>
          <p:cNvSpPr>
            <a:spLocks noGrp="1"/>
          </p:cNvSpPr>
          <p:nvPr>
            <p:ph type="subTitle" idx="1"/>
          </p:nvPr>
        </p:nvSpPr>
        <p:spPr/>
        <p:txBody>
          <a:bodyPr anchor="ctr"/>
          <a:lstStyle/>
          <a:p>
            <a:pPr algn="r"/>
            <a:r>
              <a:rPr kumimoji="1" lang="en-US" altLang="ja-JP" dirty="0">
                <a:latin typeface="メイリオ" panose="020B0604030504040204" pitchFamily="50" charset="-128"/>
                <a:ea typeface="メイリオ" panose="020B0604030504040204" pitchFamily="50" charset="-128"/>
              </a:rPr>
              <a:t>2022</a:t>
            </a:r>
            <a:r>
              <a:rPr kumimoji="1" lang="ja-JP" altLang="en-US" dirty="0">
                <a:latin typeface="メイリオ" panose="020B0604030504040204" pitchFamily="50" charset="-128"/>
                <a:ea typeface="メイリオ" panose="020B0604030504040204" pitchFamily="50" charset="-128"/>
              </a:rPr>
              <a:t>年</a:t>
            </a:r>
            <a:r>
              <a:rPr kumimoji="1" lang="en-US" altLang="ja-JP" dirty="0">
                <a:latin typeface="メイリオ" panose="020B0604030504040204" pitchFamily="50" charset="-128"/>
                <a:ea typeface="メイリオ" panose="020B0604030504040204" pitchFamily="50" charset="-128"/>
              </a:rPr>
              <a:t>10</a:t>
            </a:r>
            <a:r>
              <a:rPr kumimoji="1" lang="ja-JP" altLang="en-US" dirty="0">
                <a:latin typeface="メイリオ" panose="020B0604030504040204" pitchFamily="50" charset="-128"/>
                <a:ea typeface="メイリオ" panose="020B0604030504040204" pitchFamily="50" charset="-128"/>
              </a:rPr>
              <a:t>月</a:t>
            </a:r>
            <a:endParaRPr kumimoji="1" lang="en-US" altLang="ja-JP" dirty="0">
              <a:latin typeface="メイリオ" panose="020B0604030504040204" pitchFamily="50" charset="-128"/>
              <a:ea typeface="メイリオ" panose="020B0604030504040204" pitchFamily="50" charset="-128"/>
            </a:endParaRPr>
          </a:p>
          <a:p>
            <a:pPr algn="r"/>
            <a:r>
              <a:rPr lang="ja-JP" altLang="en-US" dirty="0">
                <a:latin typeface="メイリオ" panose="020B0604030504040204" pitchFamily="50" charset="-128"/>
                <a:ea typeface="メイリオ" panose="020B0604030504040204" pitchFamily="50" charset="-128"/>
              </a:rPr>
              <a:t>九州学生陸上競技連盟</a:t>
            </a:r>
            <a:endParaRPr kumimoji="1" lang="ja-JP" altLang="en-US" dirty="0">
              <a:latin typeface="メイリオ" panose="020B0604030504040204" pitchFamily="50" charset="-128"/>
              <a:ea typeface="メイリオ" panose="020B0604030504040204" pitchFamily="50" charset="-128"/>
            </a:endParaRPr>
          </a:p>
        </p:txBody>
      </p:sp>
      <p:pic>
        <p:nvPicPr>
          <p:cNvPr id="4" name="図 3">
            <a:extLst>
              <a:ext uri="{FF2B5EF4-FFF2-40B4-BE49-F238E27FC236}">
                <a16:creationId xmlns:a16="http://schemas.microsoft.com/office/drawing/2014/main" id="{EF063969-304E-4F92-8992-0EDB19470369}"/>
              </a:ext>
            </a:extLst>
          </p:cNvPr>
          <p:cNvPicPr>
            <a:picLocks noChangeAspect="1"/>
          </p:cNvPicPr>
          <p:nvPr/>
        </p:nvPicPr>
        <p:blipFill>
          <a:blip r:embed="rId2"/>
          <a:stretch>
            <a:fillRect/>
          </a:stretch>
        </p:blipFill>
        <p:spPr>
          <a:xfrm>
            <a:off x="2263739" y="2792002"/>
            <a:ext cx="4574633" cy="3429000"/>
          </a:xfrm>
          <a:prstGeom prst="rect">
            <a:avLst/>
          </a:prstGeom>
        </p:spPr>
      </p:pic>
    </p:spTree>
    <p:extLst>
      <p:ext uri="{BB962C8B-B14F-4D97-AF65-F5344CB8AC3E}">
        <p14:creationId xmlns:p14="http://schemas.microsoft.com/office/powerpoint/2010/main" val="34357047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kumimoji="1" lang="ja-JP" altLang="en-US" dirty="0">
                <a:latin typeface="メイリオ" panose="020B0604030504040204" pitchFamily="50" charset="-128"/>
                <a:ea typeface="メイリオ" panose="020B0604030504040204" pitchFamily="50" charset="-128"/>
              </a:rPr>
              <a:t>はじめに</a:t>
            </a:r>
          </a:p>
        </p:txBody>
      </p:sp>
      <p:sp>
        <p:nvSpPr>
          <p:cNvPr id="3" name="コンテンツ プレースホルダー 2">
            <a:extLst>
              <a:ext uri="{FF2B5EF4-FFF2-40B4-BE49-F238E27FC236}">
                <a16:creationId xmlns:a16="http://schemas.microsoft.com/office/drawing/2014/main" id="{3AFB5C3F-5B27-4E5B-895A-F2D69C25949A}"/>
              </a:ext>
            </a:extLst>
          </p:cNvPr>
          <p:cNvSpPr>
            <a:spLocks noGrp="1"/>
          </p:cNvSpPr>
          <p:nvPr>
            <p:ph idx="1"/>
          </p:nvPr>
        </p:nvSpPr>
        <p:spPr>
          <a:xfrm>
            <a:off x="2365248" y="4004111"/>
            <a:ext cx="8150352" cy="1335506"/>
          </a:xfrm>
        </p:spPr>
        <p:txBody>
          <a:bodyPr>
            <a:normAutofit/>
          </a:bodyPr>
          <a:lstStyle/>
          <a:p>
            <a:pPr marL="0" indent="0">
              <a:buNone/>
            </a:pPr>
            <a:r>
              <a:rPr lang="ja-JP" altLang="en-US" sz="1800" dirty="0">
                <a:latin typeface="メイリオ" panose="020B0604030504040204" pitchFamily="50" charset="-128"/>
                <a:ea typeface="メイリオ" panose="020B0604030504040204" pitchFamily="50" charset="-128"/>
              </a:rPr>
              <a:t>→</a:t>
            </a:r>
            <a:r>
              <a:rPr lang="en-US" altLang="ja-JP" sz="1800" dirty="0">
                <a:latin typeface="メイリオ" panose="020B0604030504040204" pitchFamily="50" charset="-128"/>
                <a:ea typeface="メイリオ" panose="020B0604030504040204" pitchFamily="50" charset="-128"/>
              </a:rPr>
              <a:t>Excel</a:t>
            </a:r>
            <a:r>
              <a:rPr lang="ja-JP" altLang="en-US" sz="1800" dirty="0">
                <a:latin typeface="メイリオ" panose="020B0604030504040204" pitchFamily="50" charset="-128"/>
                <a:ea typeface="メイリオ" panose="020B0604030504040204" pitchFamily="50" charset="-128"/>
              </a:rPr>
              <a:t>ファイル</a:t>
            </a:r>
            <a:r>
              <a:rPr lang="en-US" altLang="ja-JP" sz="1800" dirty="0">
                <a:highlight>
                  <a:srgbClr val="FF00FF"/>
                </a:highlight>
                <a:latin typeface="メイリオ" panose="020B0604030504040204" pitchFamily="50" charset="-128"/>
                <a:ea typeface="メイリオ" panose="020B0604030504040204" pitchFamily="50" charset="-128"/>
              </a:rPr>
              <a:t>【22</a:t>
            </a:r>
            <a:r>
              <a:rPr lang="ja-JP" altLang="en-US" sz="1800" dirty="0">
                <a:highlight>
                  <a:srgbClr val="FF00FF"/>
                </a:highlight>
                <a:latin typeface="メイリオ" panose="020B0604030504040204" pitchFamily="50" charset="-128"/>
                <a:ea typeface="メイリオ" panose="020B0604030504040204" pitchFamily="50" charset="-128"/>
              </a:rPr>
              <a:t>島原駅伝</a:t>
            </a:r>
            <a:r>
              <a:rPr lang="en-US" altLang="ja-JP" sz="1800" dirty="0">
                <a:highlight>
                  <a:srgbClr val="FF00FF"/>
                </a:highlight>
                <a:latin typeface="メイリオ" panose="020B0604030504040204" pitchFamily="50" charset="-128"/>
                <a:ea typeface="メイリオ" panose="020B0604030504040204" pitchFamily="50" charset="-128"/>
              </a:rPr>
              <a:t>】</a:t>
            </a:r>
            <a:r>
              <a:rPr lang="ja-JP" altLang="en-US" sz="1800" dirty="0">
                <a:highlight>
                  <a:srgbClr val="FF00FF"/>
                </a:highlight>
                <a:latin typeface="メイリオ" panose="020B0604030504040204" pitchFamily="50" charset="-128"/>
                <a:ea typeface="メイリオ" panose="020B0604030504040204" pitchFamily="50" charset="-128"/>
              </a:rPr>
              <a:t>〇〇大学</a:t>
            </a:r>
            <a:br>
              <a:rPr lang="en-US" altLang="ja-JP" sz="1800" dirty="0">
                <a:highlight>
                  <a:srgbClr val="FF00FF"/>
                </a:highlight>
                <a:latin typeface="メイリオ" panose="020B0604030504040204" pitchFamily="50" charset="-128"/>
                <a:ea typeface="メイリオ" panose="020B0604030504040204" pitchFamily="50" charset="-128"/>
              </a:rPr>
            </a:br>
            <a:r>
              <a:rPr lang="ja-JP" altLang="en-US" sz="1800" dirty="0">
                <a:latin typeface="メイリオ" panose="020B0604030504040204" pitchFamily="50" charset="-128"/>
                <a:ea typeface="メイリオ" panose="020B0604030504040204" pitchFamily="50" charset="-128"/>
              </a:rPr>
              <a:t>を開いて下さい。</a:t>
            </a:r>
            <a:br>
              <a:rPr lang="en-US" altLang="ja-JP" sz="1800" dirty="0">
                <a:latin typeface="メイリオ" panose="020B0604030504040204" pitchFamily="50" charset="-128"/>
                <a:ea typeface="メイリオ" panose="020B0604030504040204" pitchFamily="50" charset="-128"/>
              </a:rPr>
            </a:br>
            <a:br>
              <a:rPr lang="en-US" altLang="ja-JP" sz="1800" dirty="0">
                <a:latin typeface="メイリオ" panose="020B0604030504040204" pitchFamily="50" charset="-128"/>
                <a:ea typeface="メイリオ" panose="020B0604030504040204" pitchFamily="50" charset="-128"/>
              </a:rPr>
            </a:br>
            <a:r>
              <a:rPr lang="ja-JP" altLang="en-US" sz="1800" dirty="0">
                <a:latin typeface="メイリオ" panose="020B0604030504040204" pitchFamily="50" charset="-128"/>
                <a:ea typeface="メイリオ" panose="020B0604030504040204" pitchFamily="50" charset="-128"/>
              </a:rPr>
              <a:t>ここでは、提出物について　と</a:t>
            </a:r>
            <a:br>
              <a:rPr lang="en-US" altLang="ja-JP" sz="1800" dirty="0">
                <a:latin typeface="メイリオ" panose="020B0604030504040204" pitchFamily="50" charset="-128"/>
                <a:ea typeface="メイリオ" panose="020B0604030504040204" pitchFamily="50" charset="-128"/>
              </a:rPr>
            </a:br>
            <a:r>
              <a:rPr lang="ja-JP" altLang="en-US" sz="1800" dirty="0">
                <a:latin typeface="メイリオ" panose="020B0604030504040204" pitchFamily="50" charset="-128"/>
                <a:ea typeface="メイリオ" panose="020B0604030504040204" pitchFamily="50" charset="-128"/>
              </a:rPr>
              <a:t>各シートのうち、基本情報登録・様式</a:t>
            </a:r>
            <a:r>
              <a:rPr lang="en-US" altLang="ja-JP" sz="1800" dirty="0">
                <a:latin typeface="メイリオ" panose="020B0604030504040204" pitchFamily="50" charset="-128"/>
                <a:ea typeface="メイリオ" panose="020B0604030504040204" pitchFamily="50" charset="-128"/>
              </a:rPr>
              <a:t>1</a:t>
            </a:r>
            <a:r>
              <a:rPr lang="ja-JP" altLang="en-US" sz="1800" dirty="0">
                <a:latin typeface="メイリオ" panose="020B0604030504040204" pitchFamily="50" charset="-128"/>
                <a:ea typeface="メイリオ" panose="020B0604030504040204" pitchFamily="50" charset="-128"/>
              </a:rPr>
              <a:t>について説明しています。</a:t>
            </a:r>
            <a:endParaRPr lang="en-US" altLang="ja-JP" sz="1800" dirty="0">
              <a:latin typeface="メイリオ" panose="020B0604030504040204" pitchFamily="50" charset="-128"/>
              <a:ea typeface="メイリオ" panose="020B0604030504040204" pitchFamily="50" charset="-128"/>
            </a:endParaRPr>
          </a:p>
        </p:txBody>
      </p:sp>
      <p:sp>
        <p:nvSpPr>
          <p:cNvPr id="4" name="コンテンツ プレースホルダー 2">
            <a:extLst>
              <a:ext uri="{FF2B5EF4-FFF2-40B4-BE49-F238E27FC236}">
                <a16:creationId xmlns:a16="http://schemas.microsoft.com/office/drawing/2014/main" id="{E01AA661-1D97-4FB1-8FC7-C26B5B88D494}"/>
              </a:ext>
            </a:extLst>
          </p:cNvPr>
          <p:cNvSpPr txBox="1">
            <a:spLocks/>
          </p:cNvSpPr>
          <p:nvPr/>
        </p:nvSpPr>
        <p:spPr>
          <a:xfrm>
            <a:off x="838200" y="1078183"/>
            <a:ext cx="10515600" cy="1034715"/>
          </a:xfrm>
          <a:prstGeom prst="rect">
            <a:avLst/>
          </a:prstGeom>
          <a:solidFill>
            <a:srgbClr val="FFFF00"/>
          </a:solidFill>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3200" dirty="0">
                <a:latin typeface="メイリオ" panose="020B0604030504040204" pitchFamily="50" charset="-128"/>
                <a:ea typeface="メイリオ" panose="020B0604030504040204" pitchFamily="50" charset="-128"/>
              </a:rPr>
              <a:t>入力方法をよくお読みの上ご入力ください。</a:t>
            </a:r>
            <a:endParaRPr lang="en-US" altLang="ja-JP" sz="3200" dirty="0">
              <a:latin typeface="メイリオ" panose="020B0604030504040204" pitchFamily="50" charset="-128"/>
              <a:ea typeface="メイリオ" panose="020B0604030504040204" pitchFamily="50" charset="-128"/>
            </a:endParaRPr>
          </a:p>
        </p:txBody>
      </p:sp>
      <p:sp>
        <p:nvSpPr>
          <p:cNvPr id="5" name="コンテンツ プレースホルダー 2">
            <a:extLst>
              <a:ext uri="{FF2B5EF4-FFF2-40B4-BE49-F238E27FC236}">
                <a16:creationId xmlns:a16="http://schemas.microsoft.com/office/drawing/2014/main" id="{E7E1658B-3468-4F49-B4C8-E7781A5DCA97}"/>
              </a:ext>
            </a:extLst>
          </p:cNvPr>
          <p:cNvSpPr txBox="1">
            <a:spLocks/>
          </p:cNvSpPr>
          <p:nvPr/>
        </p:nvSpPr>
        <p:spPr>
          <a:xfrm>
            <a:off x="838200" y="2132302"/>
            <a:ext cx="10515600" cy="1733524"/>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◆エントリーの際の注意◆</a:t>
            </a:r>
            <a:endParaRPr lang="en-US" altLang="ja-JP" sz="1800" dirty="0">
              <a:latin typeface="メイリオ" panose="020B0604030504040204" pitchFamily="50" charset="-128"/>
              <a:ea typeface="メイリオ" panose="020B0604030504040204" pitchFamily="50" charset="-128"/>
            </a:endParaRPr>
          </a:p>
          <a:p>
            <a:pPr marL="0" indent="0">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要項</a:t>
            </a:r>
            <a:r>
              <a:rPr lang="en-US" altLang="ja-JP" sz="1800" dirty="0">
                <a:latin typeface="メイリオ" panose="020B0604030504040204" pitchFamily="50" charset="-128"/>
                <a:ea typeface="メイリオ" panose="020B0604030504040204" pitchFamily="50" charset="-128"/>
              </a:rPr>
              <a:t>16</a:t>
            </a:r>
            <a:r>
              <a:rPr lang="ja-JP" altLang="en-US" sz="1800" dirty="0">
                <a:latin typeface="メイリオ" panose="020B0604030504040204" pitchFamily="50" charset="-128"/>
                <a:ea typeface="メイリオ" panose="020B0604030504040204" pitchFamily="50" charset="-128"/>
              </a:rPr>
              <a:t>（</a:t>
            </a:r>
            <a:r>
              <a:rPr lang="en-US" altLang="ja-JP" sz="1800" dirty="0">
                <a:latin typeface="メイリオ" panose="020B0604030504040204" pitchFamily="50" charset="-128"/>
                <a:ea typeface="メイリオ" panose="020B0604030504040204" pitchFamily="50" charset="-128"/>
              </a:rPr>
              <a:t>2</a:t>
            </a:r>
            <a:r>
              <a:rPr lang="ja-JP" altLang="en-US" sz="1800" dirty="0">
                <a:latin typeface="メイリオ" panose="020B0604030504040204" pitchFamily="50" charset="-128"/>
                <a:ea typeface="メイリオ" panose="020B0604030504040204" pitchFamily="50" charset="-128"/>
              </a:rPr>
              <a:t>）より抜粋</a:t>
            </a:r>
            <a:endParaRPr lang="en-US" altLang="ja-JP" sz="1800" dirty="0">
              <a:latin typeface="メイリオ" panose="020B0604030504040204" pitchFamily="50" charset="-128"/>
              <a:ea typeface="メイリオ" panose="020B0604030504040204" pitchFamily="50" charset="-128"/>
            </a:endParaRPr>
          </a:p>
          <a:p>
            <a:pPr marL="0" indent="0">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正規チームで補欠に回った選手については、オープンチームにおける区間エントリー選手として参加を認める。なお、オープンチームエントリー選手は、正規チームにはなりえない。また、オープンチーム間での選手移動は禁止する。</a:t>
            </a:r>
            <a:r>
              <a:rPr lang="en-US" altLang="ja-JP" sz="1800" dirty="0">
                <a:latin typeface="メイリオ" panose="020B0604030504040204" pitchFamily="50" charset="-128"/>
                <a:ea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rPr>
              <a:t>正規チームからオープンチームに移動した場合は、正規チームに、戻れないものとする。各チーム気をつけること。</a:t>
            </a:r>
            <a:r>
              <a:rPr lang="en-US" altLang="ja-JP" sz="1800" dirty="0">
                <a:latin typeface="メイリオ" panose="020B0604030504040204" pitchFamily="50" charset="-128"/>
                <a:ea typeface="メイリオ" panose="020B0604030504040204" pitchFamily="50" charset="-128"/>
              </a:rPr>
              <a:t>)</a:t>
            </a:r>
          </a:p>
          <a:p>
            <a:pPr marL="0" indent="0">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また、同一人物を複数のチームに登録することは認めない。</a:t>
            </a:r>
            <a:endParaRPr lang="en-US" altLang="ja-JP" sz="1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43104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注意</a:t>
            </a:r>
            <a:endParaRPr kumimoji="1" lang="ja-JP" altLang="en-US" dirty="0">
              <a:latin typeface="メイリオ" panose="020B0604030504040204" pitchFamily="50" charset="-128"/>
              <a:ea typeface="メイリオ" panose="020B0604030504040204" pitchFamily="50" charset="-128"/>
            </a:endParaRPr>
          </a:p>
        </p:txBody>
      </p:sp>
      <p:sp>
        <p:nvSpPr>
          <p:cNvPr id="3" name="コンテンツ プレースホルダー 2">
            <a:extLst>
              <a:ext uri="{FF2B5EF4-FFF2-40B4-BE49-F238E27FC236}">
                <a16:creationId xmlns:a16="http://schemas.microsoft.com/office/drawing/2014/main" id="{3AFB5C3F-5B27-4E5B-895A-F2D69C25949A}"/>
              </a:ext>
            </a:extLst>
          </p:cNvPr>
          <p:cNvSpPr>
            <a:spLocks noGrp="1"/>
          </p:cNvSpPr>
          <p:nvPr>
            <p:ph idx="1"/>
          </p:nvPr>
        </p:nvSpPr>
        <p:spPr>
          <a:xfrm>
            <a:off x="838200" y="1058779"/>
            <a:ext cx="10515600" cy="1005691"/>
          </a:xfrm>
        </p:spPr>
        <p:txBody>
          <a:bodyPr>
            <a:normAutofit/>
          </a:bodyPr>
          <a:lstStyle/>
          <a:p>
            <a:pPr marL="0" indent="0">
              <a:buNone/>
            </a:pPr>
            <a:r>
              <a:rPr lang="ja-JP" altLang="en-US" sz="1800" dirty="0">
                <a:latin typeface="メイリオ" panose="020B0604030504040204" pitchFamily="50" charset="-128"/>
                <a:ea typeface="メイリオ" panose="020B0604030504040204" pitchFamily="50" charset="-128"/>
              </a:rPr>
              <a:t>●今回は、</a:t>
            </a:r>
            <a:r>
              <a:rPr lang="en-US" altLang="ja-JP" sz="1800" b="1" u="sng" dirty="0">
                <a:solidFill>
                  <a:srgbClr val="FF0000"/>
                </a:solidFill>
                <a:latin typeface="メイリオ" panose="020B0604030504040204" pitchFamily="50" charset="-128"/>
                <a:ea typeface="メイリオ" panose="020B0604030504040204" pitchFamily="50" charset="-128"/>
              </a:rPr>
              <a:t>1</a:t>
            </a:r>
            <a:r>
              <a:rPr lang="ja-JP" altLang="en-US" sz="1800" b="1" u="sng" dirty="0">
                <a:solidFill>
                  <a:srgbClr val="FF0000"/>
                </a:solidFill>
                <a:latin typeface="メイリオ" panose="020B0604030504040204" pitchFamily="50" charset="-128"/>
                <a:ea typeface="メイリオ" panose="020B0604030504040204" pitchFamily="50" charset="-128"/>
              </a:rPr>
              <a:t>チームにつき</a:t>
            </a:r>
            <a:r>
              <a:rPr lang="en-US" altLang="ja-JP" sz="1800" b="1" u="sng" dirty="0">
                <a:solidFill>
                  <a:srgbClr val="FF0000"/>
                </a:solidFill>
                <a:latin typeface="メイリオ" panose="020B0604030504040204" pitchFamily="50" charset="-128"/>
                <a:ea typeface="メイリオ" panose="020B0604030504040204" pitchFamily="50" charset="-128"/>
              </a:rPr>
              <a:t>1</a:t>
            </a:r>
            <a:r>
              <a:rPr lang="ja-JP" altLang="en-US" sz="1800" b="1" u="sng" dirty="0">
                <a:solidFill>
                  <a:srgbClr val="FF0000"/>
                </a:solidFill>
                <a:latin typeface="メイリオ" panose="020B0604030504040204" pitchFamily="50" charset="-128"/>
                <a:ea typeface="メイリオ" panose="020B0604030504040204" pitchFamily="50" charset="-128"/>
              </a:rPr>
              <a:t>ファイル</a:t>
            </a:r>
            <a:r>
              <a:rPr lang="ja-JP" altLang="en-US" sz="1800" dirty="0">
                <a:latin typeface="メイリオ" panose="020B0604030504040204" pitchFamily="50" charset="-128"/>
                <a:ea typeface="メイリオ" panose="020B0604030504040204" pitchFamily="50" charset="-128"/>
              </a:rPr>
              <a:t>でのエントリーとなっています。</a:t>
            </a:r>
            <a:endParaRPr lang="en-US" altLang="ja-JP" sz="1800" dirty="0">
              <a:latin typeface="メイリオ" panose="020B0604030504040204" pitchFamily="50" charset="-128"/>
              <a:ea typeface="メイリオ" panose="020B0604030504040204" pitchFamily="50" charset="-128"/>
            </a:endParaRPr>
          </a:p>
          <a:p>
            <a:pPr marL="0" indent="0">
              <a:buNone/>
            </a:pPr>
            <a:r>
              <a:rPr lang="ja-JP" altLang="en-US" sz="1800" dirty="0">
                <a:latin typeface="メイリオ" panose="020B0604030504040204" pitchFamily="50" charset="-128"/>
                <a:ea typeface="メイリオ" panose="020B0604030504040204" pitchFamily="50" charset="-128"/>
              </a:rPr>
              <a:t>複数チームエントリーする場合は、エントリーするチーム分、予め</a:t>
            </a:r>
            <a:r>
              <a:rPr lang="en-US" altLang="ja-JP" sz="1800" dirty="0">
                <a:latin typeface="メイリオ" panose="020B0604030504040204" pitchFamily="50" charset="-128"/>
                <a:ea typeface="メイリオ" panose="020B0604030504040204" pitchFamily="50" charset="-128"/>
              </a:rPr>
              <a:t>Excel</a:t>
            </a:r>
            <a:r>
              <a:rPr lang="ja-JP" altLang="en-US" sz="1800" dirty="0">
                <a:latin typeface="メイリオ" panose="020B0604030504040204" pitchFamily="50" charset="-128"/>
                <a:ea typeface="メイリオ" panose="020B0604030504040204" pitchFamily="50" charset="-128"/>
              </a:rPr>
              <a:t>ファイル</a:t>
            </a:r>
            <a:r>
              <a:rPr lang="en-US" altLang="ja-JP" sz="1800" dirty="0">
                <a:latin typeface="メイリオ" panose="020B0604030504040204" pitchFamily="50" charset="-128"/>
                <a:ea typeface="メイリオ" panose="020B0604030504040204" pitchFamily="50" charset="-128"/>
              </a:rPr>
              <a:t>【22</a:t>
            </a:r>
            <a:r>
              <a:rPr lang="ja-JP" altLang="en-US" sz="1800" dirty="0">
                <a:latin typeface="メイリオ" panose="020B0604030504040204" pitchFamily="50" charset="-128"/>
                <a:ea typeface="メイリオ" panose="020B0604030504040204" pitchFamily="50" charset="-128"/>
              </a:rPr>
              <a:t>島原駅伝</a:t>
            </a:r>
            <a:r>
              <a:rPr lang="en-US" altLang="ja-JP" sz="1800" dirty="0">
                <a:latin typeface="メイリオ" panose="020B0604030504040204" pitchFamily="50" charset="-128"/>
                <a:ea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rPr>
              <a:t>女子</a:t>
            </a:r>
            <a:r>
              <a:rPr lang="en-US" altLang="ja-JP" sz="1800" dirty="0">
                <a:latin typeface="メイリオ" panose="020B0604030504040204" pitchFamily="50" charset="-128"/>
                <a:ea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rPr>
              <a:t>チーム名</a:t>
            </a:r>
            <a:r>
              <a:rPr lang="en-US" altLang="ja-JP" sz="1800" dirty="0">
                <a:latin typeface="メイリオ" panose="020B0604030504040204" pitchFamily="50" charset="-128"/>
                <a:ea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rPr>
              <a:t>　を複製しておいてください。</a:t>
            </a:r>
            <a:endParaRPr lang="en-US" altLang="ja-JP" sz="1800" dirty="0">
              <a:latin typeface="メイリオ" panose="020B0604030504040204" pitchFamily="50" charset="-128"/>
              <a:ea typeface="メイリオ" panose="020B0604030504040204" pitchFamily="50" charset="-128"/>
            </a:endParaRPr>
          </a:p>
        </p:txBody>
      </p:sp>
      <p:pic>
        <p:nvPicPr>
          <p:cNvPr id="4" name="図 3">
            <a:extLst>
              <a:ext uri="{FF2B5EF4-FFF2-40B4-BE49-F238E27FC236}">
                <a16:creationId xmlns:a16="http://schemas.microsoft.com/office/drawing/2014/main" id="{A67D2B50-1217-4E49-9618-65822A49C2EB}"/>
              </a:ext>
            </a:extLst>
          </p:cNvPr>
          <p:cNvPicPr>
            <a:picLocks noChangeAspect="1"/>
          </p:cNvPicPr>
          <p:nvPr/>
        </p:nvPicPr>
        <p:blipFill rotWithShape="1">
          <a:blip r:embed="rId2"/>
          <a:srcRect l="12894" t="25553" r="34859" b="10562"/>
          <a:stretch/>
        </p:blipFill>
        <p:spPr>
          <a:xfrm>
            <a:off x="904972" y="2064471"/>
            <a:ext cx="3316810" cy="2281286"/>
          </a:xfrm>
          <a:prstGeom prst="rect">
            <a:avLst/>
          </a:prstGeom>
          <a:ln>
            <a:solidFill>
              <a:schemeClr val="tx1"/>
            </a:solidFill>
          </a:ln>
        </p:spPr>
      </p:pic>
      <p:pic>
        <p:nvPicPr>
          <p:cNvPr id="6" name="図 5">
            <a:extLst>
              <a:ext uri="{FF2B5EF4-FFF2-40B4-BE49-F238E27FC236}">
                <a16:creationId xmlns:a16="http://schemas.microsoft.com/office/drawing/2014/main" id="{E52E5205-61B9-4DED-A05E-D64581953794}"/>
              </a:ext>
            </a:extLst>
          </p:cNvPr>
          <p:cNvPicPr>
            <a:picLocks noChangeAspect="1"/>
          </p:cNvPicPr>
          <p:nvPr/>
        </p:nvPicPr>
        <p:blipFill rotWithShape="1">
          <a:blip r:embed="rId3"/>
          <a:srcRect l="12546" t="26298" r="34641" b="9619"/>
          <a:stretch/>
        </p:blipFill>
        <p:spPr>
          <a:xfrm>
            <a:off x="4288554" y="2064470"/>
            <a:ext cx="3342402" cy="2281287"/>
          </a:xfrm>
          <a:prstGeom prst="rect">
            <a:avLst/>
          </a:prstGeom>
          <a:ln>
            <a:solidFill>
              <a:schemeClr val="tx1"/>
            </a:solidFill>
          </a:ln>
        </p:spPr>
      </p:pic>
      <p:pic>
        <p:nvPicPr>
          <p:cNvPr id="7" name="図 6">
            <a:extLst>
              <a:ext uri="{FF2B5EF4-FFF2-40B4-BE49-F238E27FC236}">
                <a16:creationId xmlns:a16="http://schemas.microsoft.com/office/drawing/2014/main" id="{682EFD70-9464-4039-964E-FD3BB804F9F5}"/>
              </a:ext>
            </a:extLst>
          </p:cNvPr>
          <p:cNvPicPr>
            <a:picLocks noChangeAspect="1"/>
          </p:cNvPicPr>
          <p:nvPr/>
        </p:nvPicPr>
        <p:blipFill rotWithShape="1">
          <a:blip r:embed="rId4"/>
          <a:srcRect l="13822" t="25553" r="29634" b="7865"/>
          <a:stretch/>
        </p:blipFill>
        <p:spPr>
          <a:xfrm>
            <a:off x="7697728" y="2064470"/>
            <a:ext cx="4103096" cy="2717663"/>
          </a:xfrm>
          <a:prstGeom prst="rect">
            <a:avLst/>
          </a:prstGeom>
          <a:ln>
            <a:solidFill>
              <a:schemeClr val="tx1"/>
            </a:solidFill>
          </a:ln>
        </p:spPr>
      </p:pic>
      <p:sp>
        <p:nvSpPr>
          <p:cNvPr id="8" name="コンテンツ プレースホルダー 2">
            <a:extLst>
              <a:ext uri="{FF2B5EF4-FFF2-40B4-BE49-F238E27FC236}">
                <a16:creationId xmlns:a16="http://schemas.microsoft.com/office/drawing/2014/main" id="{A5171680-428F-444F-91C3-3A56FD0D18BA}"/>
              </a:ext>
            </a:extLst>
          </p:cNvPr>
          <p:cNvSpPr txBox="1">
            <a:spLocks/>
          </p:cNvSpPr>
          <p:nvPr/>
        </p:nvSpPr>
        <p:spPr>
          <a:xfrm>
            <a:off x="1637354" y="4434527"/>
            <a:ext cx="1852046" cy="4202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コピー</a:t>
            </a:r>
            <a:endParaRPr lang="en-US" altLang="ja-JP" sz="1800" dirty="0">
              <a:latin typeface="メイリオ" panose="020B0604030504040204" pitchFamily="50" charset="-128"/>
              <a:ea typeface="メイリオ" panose="020B0604030504040204" pitchFamily="50" charset="-128"/>
            </a:endParaRPr>
          </a:p>
        </p:txBody>
      </p:sp>
      <p:sp>
        <p:nvSpPr>
          <p:cNvPr id="9" name="コンテンツ プレースホルダー 2">
            <a:extLst>
              <a:ext uri="{FF2B5EF4-FFF2-40B4-BE49-F238E27FC236}">
                <a16:creationId xmlns:a16="http://schemas.microsoft.com/office/drawing/2014/main" id="{C3A754A9-1741-4CE4-9BDD-870F9028892B}"/>
              </a:ext>
            </a:extLst>
          </p:cNvPr>
          <p:cNvSpPr txBox="1">
            <a:spLocks/>
          </p:cNvSpPr>
          <p:nvPr/>
        </p:nvSpPr>
        <p:spPr>
          <a:xfrm>
            <a:off x="5033732" y="4434527"/>
            <a:ext cx="1852046" cy="4202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貼り付け</a:t>
            </a:r>
            <a:endParaRPr lang="en-US" altLang="ja-JP" sz="1800" dirty="0">
              <a:latin typeface="メイリオ" panose="020B0604030504040204" pitchFamily="50" charset="-128"/>
              <a:ea typeface="メイリオ" panose="020B0604030504040204" pitchFamily="50" charset="-128"/>
            </a:endParaRPr>
          </a:p>
        </p:txBody>
      </p:sp>
      <p:sp>
        <p:nvSpPr>
          <p:cNvPr id="10" name="コンテンツ プレースホルダー 2">
            <a:extLst>
              <a:ext uri="{FF2B5EF4-FFF2-40B4-BE49-F238E27FC236}">
                <a16:creationId xmlns:a16="http://schemas.microsoft.com/office/drawing/2014/main" id="{F300691D-C52F-453E-9697-B6235661AB51}"/>
              </a:ext>
            </a:extLst>
          </p:cNvPr>
          <p:cNvSpPr txBox="1">
            <a:spLocks/>
          </p:cNvSpPr>
          <p:nvPr/>
        </p:nvSpPr>
        <p:spPr>
          <a:xfrm>
            <a:off x="8823253" y="4854804"/>
            <a:ext cx="1852046" cy="4202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名前の変更</a:t>
            </a:r>
            <a:endParaRPr lang="en-US" altLang="ja-JP" sz="1800" dirty="0">
              <a:latin typeface="メイリオ" panose="020B0604030504040204" pitchFamily="50" charset="-128"/>
              <a:ea typeface="メイリオ" panose="020B0604030504040204" pitchFamily="50" charset="-128"/>
            </a:endParaRPr>
          </a:p>
        </p:txBody>
      </p:sp>
      <p:sp>
        <p:nvSpPr>
          <p:cNvPr id="11" name="矢印: 右 10">
            <a:extLst>
              <a:ext uri="{FF2B5EF4-FFF2-40B4-BE49-F238E27FC236}">
                <a16:creationId xmlns:a16="http://schemas.microsoft.com/office/drawing/2014/main" id="{67CD5ACF-E2BA-4E4C-AD53-B1C0DAB57F65}"/>
              </a:ext>
            </a:extLst>
          </p:cNvPr>
          <p:cNvSpPr/>
          <p:nvPr/>
        </p:nvSpPr>
        <p:spPr>
          <a:xfrm>
            <a:off x="3629320" y="4434527"/>
            <a:ext cx="1404412" cy="269448"/>
          </a:xfrm>
          <a:prstGeom prst="rightArrow">
            <a:avLst>
              <a:gd name="adj1" fmla="val 50000"/>
              <a:gd name="adj2" fmla="val 74490"/>
            </a:avLst>
          </a:prstGeom>
          <a:solidFill>
            <a:srgbClr val="FFC000"/>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2" name="矢印: 右 11">
            <a:extLst>
              <a:ext uri="{FF2B5EF4-FFF2-40B4-BE49-F238E27FC236}">
                <a16:creationId xmlns:a16="http://schemas.microsoft.com/office/drawing/2014/main" id="{87D14269-BD27-4ADE-AD40-105A7B4BABE4}"/>
              </a:ext>
            </a:extLst>
          </p:cNvPr>
          <p:cNvSpPr/>
          <p:nvPr/>
        </p:nvSpPr>
        <p:spPr>
          <a:xfrm rot="570175">
            <a:off x="6684585" y="4643737"/>
            <a:ext cx="2235880" cy="299589"/>
          </a:xfrm>
          <a:prstGeom prst="rightArrow">
            <a:avLst>
              <a:gd name="adj1" fmla="val 50000"/>
              <a:gd name="adj2" fmla="val 77119"/>
            </a:avLst>
          </a:prstGeom>
          <a:solidFill>
            <a:srgbClr val="FFC000"/>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3" name="コンテンツ プレースホルダー 2">
            <a:extLst>
              <a:ext uri="{FF2B5EF4-FFF2-40B4-BE49-F238E27FC236}">
                <a16:creationId xmlns:a16="http://schemas.microsoft.com/office/drawing/2014/main" id="{9B5B1D86-9D51-4963-9758-8FAB6EE3FF59}"/>
              </a:ext>
            </a:extLst>
          </p:cNvPr>
          <p:cNvSpPr txBox="1">
            <a:spLocks/>
          </p:cNvSpPr>
          <p:nvPr/>
        </p:nvSpPr>
        <p:spPr>
          <a:xfrm>
            <a:off x="4288554" y="5487184"/>
            <a:ext cx="6853928" cy="90419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上記画面は男子のファイルで行なわれていますが、女子のファイルでも同様の操作を行なっていただければ大丈夫です。</a:t>
            </a:r>
            <a:endParaRPr lang="en-US" altLang="ja-JP" sz="1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891030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提出物について</a:t>
            </a:r>
            <a:endParaRPr kumimoji="1" lang="ja-JP" altLang="en-US" dirty="0">
              <a:latin typeface="メイリオ" panose="020B0604030504040204" pitchFamily="50" charset="-128"/>
              <a:ea typeface="メイリオ" panose="020B0604030504040204" pitchFamily="50" charset="-128"/>
            </a:endParaRPr>
          </a:p>
        </p:txBody>
      </p:sp>
      <p:graphicFrame>
        <p:nvGraphicFramePr>
          <p:cNvPr id="3" name="コンテンツ プレースホルダー 2">
            <a:extLst>
              <a:ext uri="{FF2B5EF4-FFF2-40B4-BE49-F238E27FC236}">
                <a16:creationId xmlns:a16="http://schemas.microsoft.com/office/drawing/2014/main" id="{26E91EE9-794E-41E2-BDF8-27B8B0E4D8C9}"/>
              </a:ext>
            </a:extLst>
          </p:cNvPr>
          <p:cNvGraphicFramePr>
            <a:graphicFrameLocks noGrp="1"/>
          </p:cNvGraphicFramePr>
          <p:nvPr>
            <p:ph idx="1"/>
            <p:extLst>
              <p:ext uri="{D42A27DB-BD31-4B8C-83A1-F6EECF244321}">
                <p14:modId xmlns:p14="http://schemas.microsoft.com/office/powerpoint/2010/main" val="2630386029"/>
              </p:ext>
            </p:extLst>
          </p:nvPr>
        </p:nvGraphicFramePr>
        <p:xfrm>
          <a:off x="1257300" y="930729"/>
          <a:ext cx="10711543" cy="4396218"/>
        </p:xfrm>
        <a:graphic>
          <a:graphicData uri="http://schemas.openxmlformats.org/drawingml/2006/table">
            <a:tbl>
              <a:tblPr firstRow="1" firstCol="1" bandRow="1">
                <a:tableStyleId>{5C22544A-7EE6-4342-B048-85BDC9FD1C3A}</a:tableStyleId>
              </a:tblPr>
              <a:tblGrid>
                <a:gridCol w="4686300">
                  <a:extLst>
                    <a:ext uri="{9D8B030D-6E8A-4147-A177-3AD203B41FA5}">
                      <a16:colId xmlns:a16="http://schemas.microsoft.com/office/drawing/2014/main" val="3240723372"/>
                    </a:ext>
                  </a:extLst>
                </a:gridCol>
                <a:gridCol w="3474324">
                  <a:extLst>
                    <a:ext uri="{9D8B030D-6E8A-4147-A177-3AD203B41FA5}">
                      <a16:colId xmlns:a16="http://schemas.microsoft.com/office/drawing/2014/main" val="2047683123"/>
                    </a:ext>
                  </a:extLst>
                </a:gridCol>
                <a:gridCol w="2550919">
                  <a:extLst>
                    <a:ext uri="{9D8B030D-6E8A-4147-A177-3AD203B41FA5}">
                      <a16:colId xmlns:a16="http://schemas.microsoft.com/office/drawing/2014/main" val="2632431015"/>
                    </a:ext>
                  </a:extLst>
                </a:gridCol>
              </a:tblGrid>
              <a:tr h="295714">
                <a:tc>
                  <a:txBody>
                    <a:bodyPr/>
                    <a:lstStyle/>
                    <a:p>
                      <a:pPr algn="just"/>
                      <a:r>
                        <a:rPr lang="en-US" sz="1800" kern="100" dirty="0">
                          <a:effectLst/>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ja-JP" sz="1800" kern="100">
                          <a:effectLst/>
                        </a:rPr>
                        <a:t>入力方法</a:t>
                      </a:r>
                      <a:endParaRPr 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ja-JP" sz="1800" kern="100">
                          <a:effectLst/>
                        </a:rPr>
                        <a:t>締切</a:t>
                      </a:r>
                      <a:endParaRPr 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extLst>
                  <a:ext uri="{0D108BD9-81ED-4DB2-BD59-A6C34878D82A}">
                    <a16:rowId xmlns:a16="http://schemas.microsoft.com/office/drawing/2014/main" val="2401275339"/>
                  </a:ext>
                </a:extLst>
              </a:tr>
              <a:tr h="295714">
                <a:tc>
                  <a:txBody>
                    <a:bodyPr/>
                    <a:lstStyle/>
                    <a:p>
                      <a:pPr algn="just"/>
                      <a:r>
                        <a:rPr lang="ja-JP" sz="1800" kern="100" dirty="0">
                          <a:effectLst/>
                        </a:rPr>
                        <a:t>基本情報登録</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rowSpan="4">
                  <a:txBody>
                    <a:bodyPr/>
                    <a:lstStyle/>
                    <a:p>
                      <a:pPr algn="just"/>
                      <a:r>
                        <a:rPr lang="en-US" sz="1800" kern="100" dirty="0">
                          <a:effectLst/>
                        </a:rPr>
                        <a:t>10/21(</a:t>
                      </a:r>
                      <a:r>
                        <a:rPr lang="ja-JP" sz="1800" kern="100" dirty="0">
                          <a:effectLst/>
                        </a:rPr>
                        <a:t>金</a:t>
                      </a:r>
                      <a:r>
                        <a:rPr lang="en-US" sz="1800" kern="100" dirty="0">
                          <a:effectLst/>
                        </a:rPr>
                        <a:t>)23</a:t>
                      </a:r>
                      <a:r>
                        <a:rPr lang="ja-JP" sz="1800" kern="100" dirty="0">
                          <a:effectLst/>
                        </a:rPr>
                        <a:t>：</a:t>
                      </a:r>
                      <a:r>
                        <a:rPr lang="en-US" sz="1800" kern="100" dirty="0">
                          <a:effectLst/>
                        </a:rPr>
                        <a:t>59</a:t>
                      </a:r>
                      <a:endParaRPr lang="ja-JP" sz="1800" kern="100" dirty="0">
                        <a:effectLst/>
                      </a:endParaRPr>
                    </a:p>
                    <a:p>
                      <a:pPr algn="just"/>
                      <a:r>
                        <a:rPr lang="ja-JP" sz="1800" kern="100" dirty="0">
                          <a:effectLst/>
                        </a:rPr>
                        <a:t>郵送、メール両方</a:t>
                      </a:r>
                    </a:p>
                    <a:p>
                      <a:pPr algn="just"/>
                      <a:r>
                        <a:rPr lang="ja-JP" sz="1800" u="sng" kern="100" dirty="0">
                          <a:effectLst/>
                        </a:rPr>
                        <a:t>＊締切厳守</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extLst>
                  <a:ext uri="{0D108BD9-81ED-4DB2-BD59-A6C34878D82A}">
                    <a16:rowId xmlns:a16="http://schemas.microsoft.com/office/drawing/2014/main" val="4045036260"/>
                  </a:ext>
                </a:extLst>
              </a:tr>
              <a:tr h="295714">
                <a:tc>
                  <a:txBody>
                    <a:bodyPr/>
                    <a:lstStyle/>
                    <a:p>
                      <a:pPr algn="just"/>
                      <a:r>
                        <a:rPr lang="ja-JP" sz="1800" kern="100" dirty="0">
                          <a:effectLst/>
                        </a:rPr>
                        <a:t>様式</a:t>
                      </a:r>
                      <a:r>
                        <a:rPr lang="en-US" sz="1800" kern="100" dirty="0">
                          <a:effectLst/>
                        </a:rPr>
                        <a:t>1</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vMerge="1">
                  <a:txBody>
                    <a:bodyPr/>
                    <a:lstStyle/>
                    <a:p>
                      <a:endParaRPr kumimoji="1" lang="ja-JP" altLang="en-US"/>
                    </a:p>
                  </a:txBody>
                  <a:tcPr/>
                </a:tc>
                <a:extLst>
                  <a:ext uri="{0D108BD9-81ED-4DB2-BD59-A6C34878D82A}">
                    <a16:rowId xmlns:a16="http://schemas.microsoft.com/office/drawing/2014/main" val="2493170052"/>
                  </a:ext>
                </a:extLst>
              </a:tr>
              <a:tr h="295714">
                <a:tc>
                  <a:txBody>
                    <a:bodyPr/>
                    <a:lstStyle/>
                    <a:p>
                      <a:pPr algn="just"/>
                      <a:r>
                        <a:rPr lang="ja-JP" sz="1800" kern="100" dirty="0">
                          <a:effectLst/>
                        </a:rPr>
                        <a:t>様式</a:t>
                      </a:r>
                      <a:r>
                        <a:rPr lang="en-US" sz="1800" kern="100" dirty="0">
                          <a:effectLst/>
                        </a:rPr>
                        <a:t>3(</a:t>
                      </a:r>
                      <a:r>
                        <a:rPr lang="ja-JP" sz="1800" kern="100" dirty="0">
                          <a:effectLst/>
                        </a:rPr>
                        <a:t>明細書</a:t>
                      </a:r>
                      <a:r>
                        <a:rPr lang="en-US" sz="1800" kern="100" dirty="0">
                          <a:effectLst/>
                        </a:rPr>
                        <a:t>)</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vMerge="1">
                  <a:txBody>
                    <a:bodyPr/>
                    <a:lstStyle/>
                    <a:p>
                      <a:endParaRPr kumimoji="1" lang="ja-JP" altLang="en-US"/>
                    </a:p>
                  </a:txBody>
                  <a:tcPr/>
                </a:tc>
                <a:extLst>
                  <a:ext uri="{0D108BD9-81ED-4DB2-BD59-A6C34878D82A}">
                    <a16:rowId xmlns:a16="http://schemas.microsoft.com/office/drawing/2014/main" val="3021462030"/>
                  </a:ext>
                </a:extLst>
              </a:tr>
              <a:tr h="295714">
                <a:tc>
                  <a:txBody>
                    <a:bodyPr/>
                    <a:lstStyle/>
                    <a:p>
                      <a:pPr algn="just"/>
                      <a:r>
                        <a:rPr lang="ja-JP" sz="1800" kern="100" dirty="0">
                          <a:effectLst/>
                        </a:rPr>
                        <a:t>様式</a:t>
                      </a:r>
                      <a:r>
                        <a:rPr lang="en-US" sz="1800" kern="100" dirty="0">
                          <a:effectLst/>
                        </a:rPr>
                        <a:t>4(</a:t>
                      </a:r>
                      <a:r>
                        <a:rPr lang="ja-JP" sz="1800" kern="100" dirty="0">
                          <a:effectLst/>
                        </a:rPr>
                        <a:t>補助員名簿</a:t>
                      </a:r>
                      <a:r>
                        <a:rPr lang="en-US" sz="1800" kern="100" dirty="0">
                          <a:effectLst/>
                        </a:rPr>
                        <a:t>)</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vMerge="1">
                  <a:txBody>
                    <a:bodyPr/>
                    <a:lstStyle/>
                    <a:p>
                      <a:endParaRPr kumimoji="1" lang="ja-JP" altLang="en-US"/>
                    </a:p>
                  </a:txBody>
                  <a:tcPr/>
                </a:tc>
                <a:extLst>
                  <a:ext uri="{0D108BD9-81ED-4DB2-BD59-A6C34878D82A}">
                    <a16:rowId xmlns:a16="http://schemas.microsoft.com/office/drawing/2014/main" val="3439649686"/>
                  </a:ext>
                </a:extLst>
              </a:tr>
              <a:tr h="887142">
                <a:tc>
                  <a:txBody>
                    <a:bodyPr/>
                    <a:lstStyle/>
                    <a:p>
                      <a:pPr algn="just"/>
                      <a:r>
                        <a:rPr lang="ja-JP" sz="1800" kern="100" dirty="0">
                          <a:solidFill>
                            <a:srgbClr val="FF0000"/>
                          </a:solidFill>
                          <a:effectLst/>
                        </a:rPr>
                        <a:t>記録証明全員分</a:t>
                      </a:r>
                    </a:p>
                    <a:p>
                      <a:pPr algn="just"/>
                      <a:r>
                        <a:rPr lang="ja-JP" sz="1800" kern="100" dirty="0">
                          <a:solidFill>
                            <a:srgbClr val="FF0000"/>
                          </a:solidFill>
                          <a:effectLst/>
                        </a:rPr>
                        <a:t>（記録の有効期間は</a:t>
                      </a:r>
                    </a:p>
                    <a:p>
                      <a:pPr algn="just"/>
                      <a:r>
                        <a:rPr lang="en-US" sz="1800" kern="100" dirty="0">
                          <a:solidFill>
                            <a:srgbClr val="FF0000"/>
                          </a:solidFill>
                          <a:effectLst/>
                        </a:rPr>
                        <a:t>2020/4/1</a:t>
                      </a:r>
                      <a:r>
                        <a:rPr lang="ja-JP" sz="1800" kern="100" dirty="0">
                          <a:solidFill>
                            <a:srgbClr val="FF0000"/>
                          </a:solidFill>
                          <a:effectLst/>
                        </a:rPr>
                        <a:t>～</a:t>
                      </a:r>
                      <a:r>
                        <a:rPr lang="en-US" sz="1800" kern="100" dirty="0">
                          <a:solidFill>
                            <a:srgbClr val="FF0000"/>
                          </a:solidFill>
                          <a:effectLst/>
                        </a:rPr>
                        <a:t>2022/10/21</a:t>
                      </a:r>
                      <a:r>
                        <a:rPr lang="ja-JP" sz="1800" kern="100" dirty="0">
                          <a:solidFill>
                            <a:srgbClr val="FF0000"/>
                          </a:solidFill>
                          <a:effectLst/>
                        </a:rPr>
                        <a:t>）</a:t>
                      </a:r>
                      <a:endParaRPr lang="ja-JP" sz="1800"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ja-JP" sz="1800" kern="100" dirty="0">
                          <a:effectLst/>
                        </a:rPr>
                        <a:t>印刷し、該当箇所にマーカーを引く</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rPr>
                        <a:t>10/21(</a:t>
                      </a:r>
                      <a:r>
                        <a:rPr lang="ja-JP" sz="1800" kern="100" dirty="0">
                          <a:effectLst/>
                        </a:rPr>
                        <a:t>金</a:t>
                      </a:r>
                      <a:r>
                        <a:rPr lang="en-US" sz="1800" kern="100" dirty="0">
                          <a:effectLst/>
                        </a:rPr>
                        <a:t>)23:59 </a:t>
                      </a:r>
                      <a:endParaRPr lang="ja-JP" sz="1800" kern="100" dirty="0">
                        <a:effectLst/>
                      </a:endParaRPr>
                    </a:p>
                    <a:p>
                      <a:pPr algn="just"/>
                      <a:r>
                        <a:rPr lang="ja-JP" sz="1800" kern="100" dirty="0">
                          <a:effectLst/>
                        </a:rPr>
                        <a:t>郵送のみ</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extLst>
                  <a:ext uri="{0D108BD9-81ED-4DB2-BD59-A6C34878D82A}">
                    <a16:rowId xmlns:a16="http://schemas.microsoft.com/office/drawing/2014/main" val="2798341736"/>
                  </a:ext>
                </a:extLst>
              </a:tr>
              <a:tr h="591428">
                <a:tc>
                  <a:txBody>
                    <a:bodyPr/>
                    <a:lstStyle/>
                    <a:p>
                      <a:pPr algn="just"/>
                      <a:r>
                        <a:rPr lang="ja-JP" sz="1800" kern="100">
                          <a:effectLst/>
                        </a:rPr>
                        <a:t>様式</a:t>
                      </a:r>
                      <a:r>
                        <a:rPr lang="en-US" sz="1800" kern="100">
                          <a:effectLst/>
                        </a:rPr>
                        <a:t>2(</a:t>
                      </a:r>
                      <a:r>
                        <a:rPr lang="ja-JP" sz="1800" kern="100">
                          <a:effectLst/>
                        </a:rPr>
                        <a:t>チーム資料</a:t>
                      </a:r>
                      <a:r>
                        <a:rPr lang="en-US" sz="1800" kern="100">
                          <a:effectLst/>
                        </a:rPr>
                        <a:t>)</a:t>
                      </a:r>
                      <a:endParaRPr 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rPr>
                        <a:t>10/21(</a:t>
                      </a:r>
                      <a:r>
                        <a:rPr lang="ja-JP" sz="1800" kern="100" dirty="0">
                          <a:effectLst/>
                        </a:rPr>
                        <a:t>金</a:t>
                      </a:r>
                      <a:r>
                        <a:rPr lang="en-US" sz="1800" kern="100" dirty="0">
                          <a:effectLst/>
                        </a:rPr>
                        <a:t>)23:59</a:t>
                      </a:r>
                      <a:endParaRPr lang="ja-JP" sz="1800" kern="100" dirty="0">
                        <a:effectLst/>
                      </a:endParaRPr>
                    </a:p>
                    <a:p>
                      <a:pPr algn="just"/>
                      <a:r>
                        <a:rPr lang="ja-JP" sz="1800" kern="100" dirty="0">
                          <a:effectLst/>
                        </a:rPr>
                        <a:t>メール添付のみ</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extLst>
                  <a:ext uri="{0D108BD9-81ED-4DB2-BD59-A6C34878D82A}">
                    <a16:rowId xmlns:a16="http://schemas.microsoft.com/office/drawing/2014/main" val="4154857565"/>
                  </a:ext>
                </a:extLst>
              </a:tr>
              <a:tr h="295714">
                <a:tc>
                  <a:txBody>
                    <a:bodyPr/>
                    <a:lstStyle/>
                    <a:p>
                      <a:pPr algn="just"/>
                      <a:r>
                        <a:rPr lang="ja-JP" sz="1800" kern="100">
                          <a:effectLst/>
                        </a:rPr>
                        <a:t>様式</a:t>
                      </a:r>
                      <a:r>
                        <a:rPr lang="en-US" sz="1800" kern="100">
                          <a:effectLst/>
                        </a:rPr>
                        <a:t>5(</a:t>
                      </a:r>
                      <a:r>
                        <a:rPr lang="ja-JP" sz="1800" kern="100">
                          <a:effectLst/>
                        </a:rPr>
                        <a:t>区間エントリー</a:t>
                      </a:r>
                      <a:r>
                        <a:rPr lang="en-US" sz="1800" kern="100">
                          <a:effectLst/>
                        </a:rPr>
                        <a:t>)</a:t>
                      </a:r>
                      <a:endParaRPr 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rowSpan="3">
                  <a:txBody>
                    <a:bodyPr/>
                    <a:lstStyle/>
                    <a:p>
                      <a:pPr algn="just"/>
                      <a:r>
                        <a:rPr lang="en-US" altLang="ja-JP" sz="1800" kern="100" dirty="0">
                          <a:effectLst/>
                        </a:rPr>
                        <a:t>12</a:t>
                      </a:r>
                      <a:r>
                        <a:rPr lang="en-US" sz="1800" kern="100" dirty="0">
                          <a:effectLst/>
                        </a:rPr>
                        <a:t>/2(</a:t>
                      </a:r>
                      <a:r>
                        <a:rPr lang="ja-JP" sz="1800" kern="100" dirty="0">
                          <a:effectLst/>
                        </a:rPr>
                        <a:t>金</a:t>
                      </a:r>
                      <a:r>
                        <a:rPr lang="en-US" sz="1800" kern="100" dirty="0">
                          <a:effectLst/>
                        </a:rPr>
                        <a:t>)10~12</a:t>
                      </a:r>
                      <a:r>
                        <a:rPr lang="ja-JP" sz="1800" kern="100" dirty="0">
                          <a:effectLst/>
                        </a:rPr>
                        <a:t>時</a:t>
                      </a:r>
                    </a:p>
                    <a:p>
                      <a:pPr algn="just"/>
                      <a:r>
                        <a:rPr lang="ja-JP" sz="1800" kern="100" dirty="0">
                          <a:effectLst/>
                        </a:rPr>
                        <a:t>島原文化会館にて</a:t>
                      </a:r>
                    </a:p>
                    <a:p>
                      <a:pPr algn="just"/>
                      <a:r>
                        <a:rPr lang="ja-JP" sz="1800" kern="100" dirty="0">
                          <a:effectLst/>
                        </a:rPr>
                        <a:t>直接提出</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extLst>
                  <a:ext uri="{0D108BD9-81ED-4DB2-BD59-A6C34878D82A}">
                    <a16:rowId xmlns:a16="http://schemas.microsoft.com/office/drawing/2014/main" val="421781471"/>
                  </a:ext>
                </a:extLst>
              </a:tr>
              <a:tr h="847650">
                <a:tc>
                  <a:txBody>
                    <a:bodyPr/>
                    <a:lstStyle/>
                    <a:p>
                      <a:pPr algn="just"/>
                      <a:r>
                        <a:rPr lang="ja-JP" sz="1800" kern="100" dirty="0">
                          <a:effectLst/>
                        </a:rPr>
                        <a:t>様式</a:t>
                      </a:r>
                      <a:r>
                        <a:rPr lang="en-US" sz="1800" kern="100" dirty="0">
                          <a:effectLst/>
                        </a:rPr>
                        <a:t>6(</a:t>
                      </a:r>
                      <a:r>
                        <a:rPr lang="ja-JP" sz="1800" kern="100" dirty="0">
                          <a:effectLst/>
                        </a:rPr>
                        <a:t>健康に関する申立書</a:t>
                      </a:r>
                      <a:r>
                        <a:rPr lang="en-US" sz="1800" kern="100" dirty="0">
                          <a:effectLst/>
                        </a:rPr>
                        <a:t>)</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ja-JP" sz="1800" kern="100" dirty="0">
                          <a:effectLst/>
                        </a:rPr>
                        <a:t>印刷し、選手</a:t>
                      </a:r>
                      <a:r>
                        <a:rPr lang="en-US" sz="1800" kern="100" dirty="0">
                          <a:effectLst/>
                        </a:rPr>
                        <a:t>1</a:t>
                      </a:r>
                      <a:r>
                        <a:rPr lang="ja-JP" sz="1800" kern="100" dirty="0">
                          <a:effectLst/>
                        </a:rPr>
                        <a:t>人につき</a:t>
                      </a:r>
                      <a:r>
                        <a:rPr lang="en-US" sz="1800" kern="100" dirty="0">
                          <a:effectLst/>
                        </a:rPr>
                        <a:t>1</a:t>
                      </a:r>
                      <a:r>
                        <a:rPr lang="ja-JP" sz="1800" kern="100" dirty="0">
                          <a:effectLst/>
                        </a:rPr>
                        <a:t>枚</a:t>
                      </a:r>
                    </a:p>
                    <a:p>
                      <a:pPr algn="just"/>
                      <a:r>
                        <a:rPr lang="ja-JP" sz="1800" kern="100" dirty="0">
                          <a:effectLst/>
                        </a:rPr>
                        <a:t>手書きで記入</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vMerge="1">
                  <a:txBody>
                    <a:bodyPr/>
                    <a:lstStyle/>
                    <a:p>
                      <a:endParaRPr kumimoji="1" lang="ja-JP" altLang="en-US"/>
                    </a:p>
                  </a:txBody>
                  <a:tcPr/>
                </a:tc>
                <a:extLst>
                  <a:ext uri="{0D108BD9-81ED-4DB2-BD59-A6C34878D82A}">
                    <a16:rowId xmlns:a16="http://schemas.microsoft.com/office/drawing/2014/main" val="3391745315"/>
                  </a:ext>
                </a:extLst>
              </a:tr>
              <a:tr h="295714">
                <a:tc>
                  <a:txBody>
                    <a:bodyPr/>
                    <a:lstStyle/>
                    <a:p>
                      <a:pPr algn="just"/>
                      <a:r>
                        <a:rPr lang="ja-JP" sz="1800" kern="100" dirty="0">
                          <a:effectLst/>
                        </a:rPr>
                        <a:t>様式</a:t>
                      </a:r>
                      <a:r>
                        <a:rPr lang="en-US" sz="1800" kern="100" dirty="0">
                          <a:effectLst/>
                        </a:rPr>
                        <a:t>7</a:t>
                      </a:r>
                      <a:r>
                        <a:rPr lang="ja-JP" sz="1800" kern="100" dirty="0">
                          <a:effectLst/>
                        </a:rPr>
                        <a:t>（付き添い名簿）</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vMerge="1">
                  <a:txBody>
                    <a:bodyPr/>
                    <a:lstStyle/>
                    <a:p>
                      <a:endParaRPr kumimoji="1" lang="ja-JP" altLang="en-US"/>
                    </a:p>
                  </a:txBody>
                  <a:tcPr/>
                </a:tc>
                <a:extLst>
                  <a:ext uri="{0D108BD9-81ED-4DB2-BD59-A6C34878D82A}">
                    <a16:rowId xmlns:a16="http://schemas.microsoft.com/office/drawing/2014/main" val="3552176751"/>
                  </a:ext>
                </a:extLst>
              </a:tr>
            </a:tbl>
          </a:graphicData>
        </a:graphic>
      </p:graphicFrame>
    </p:spTree>
    <p:extLst>
      <p:ext uri="{BB962C8B-B14F-4D97-AF65-F5344CB8AC3E}">
        <p14:creationId xmlns:p14="http://schemas.microsoft.com/office/powerpoint/2010/main" val="23421148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CF3E52DA-1E40-4623-AC71-E2D9700B73B3}"/>
              </a:ext>
            </a:extLst>
          </p:cNvPr>
          <p:cNvPicPr>
            <a:picLocks noChangeAspect="1"/>
          </p:cNvPicPr>
          <p:nvPr/>
        </p:nvPicPr>
        <p:blipFill rotWithShape="1">
          <a:blip r:embed="rId2"/>
          <a:srcRect t="19188" r="71154" b="6816"/>
          <a:stretch/>
        </p:blipFill>
        <p:spPr>
          <a:xfrm>
            <a:off x="7683480" y="1058779"/>
            <a:ext cx="3516942" cy="5074578"/>
          </a:xfrm>
          <a:prstGeom prst="rect">
            <a:avLst/>
          </a:prstGeom>
          <a:ln>
            <a:solidFill>
              <a:schemeClr val="tx1"/>
            </a:solidFill>
          </a:ln>
        </p:spPr>
      </p:pic>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基本情報登録</a:t>
            </a:r>
            <a:endParaRPr kumimoji="1" lang="ja-JP" altLang="en-US" dirty="0">
              <a:latin typeface="メイリオ" panose="020B0604030504040204" pitchFamily="50" charset="-128"/>
              <a:ea typeface="メイリオ" panose="020B0604030504040204" pitchFamily="50" charset="-128"/>
            </a:endParaRPr>
          </a:p>
        </p:txBody>
      </p:sp>
      <p:sp>
        <p:nvSpPr>
          <p:cNvPr id="8" name="楕円 7">
            <a:extLst>
              <a:ext uri="{FF2B5EF4-FFF2-40B4-BE49-F238E27FC236}">
                <a16:creationId xmlns:a16="http://schemas.microsoft.com/office/drawing/2014/main" id="{EDD80A89-5815-498D-9FC8-89DEE11989AC}"/>
              </a:ext>
            </a:extLst>
          </p:cNvPr>
          <p:cNvSpPr/>
          <p:nvPr/>
        </p:nvSpPr>
        <p:spPr>
          <a:xfrm>
            <a:off x="7836858" y="1997726"/>
            <a:ext cx="3516942" cy="78869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吹き出し: 角を丸めた四角形 6">
            <a:extLst>
              <a:ext uri="{FF2B5EF4-FFF2-40B4-BE49-F238E27FC236}">
                <a16:creationId xmlns:a16="http://schemas.microsoft.com/office/drawing/2014/main" id="{94EBA34D-DCED-46C8-BBBA-1E5B92CB4EF2}"/>
              </a:ext>
            </a:extLst>
          </p:cNvPr>
          <p:cNvSpPr/>
          <p:nvPr/>
        </p:nvSpPr>
        <p:spPr>
          <a:xfrm>
            <a:off x="218831" y="1808749"/>
            <a:ext cx="5576381" cy="3234592"/>
          </a:xfrm>
          <a:prstGeom prst="wedgeRoundRectCallout">
            <a:avLst>
              <a:gd name="adj1" fmla="val 86192"/>
              <a:gd name="adj2" fmla="val -32250"/>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latin typeface="メイリオ" panose="020B0604030504040204" pitchFamily="50" charset="-128"/>
                <a:ea typeface="メイリオ" panose="020B0604030504040204" pitchFamily="50" charset="-128"/>
              </a:rPr>
              <a:t>【</a:t>
            </a:r>
            <a:r>
              <a:rPr kumimoji="1" lang="ja-JP" altLang="en-US" dirty="0">
                <a:solidFill>
                  <a:schemeClr val="tx1"/>
                </a:solidFill>
                <a:latin typeface="メイリオ" panose="020B0604030504040204" pitchFamily="50" charset="-128"/>
                <a:ea typeface="メイリオ" panose="020B0604030504040204" pitchFamily="50" charset="-128"/>
              </a:rPr>
              <a:t>重要</a:t>
            </a:r>
            <a:r>
              <a:rPr kumimoji="1" lang="en-US" altLang="ja-JP" dirty="0">
                <a:solidFill>
                  <a:schemeClr val="tx1"/>
                </a:solidFill>
                <a:latin typeface="メイリオ" panose="020B0604030504040204" pitchFamily="50" charset="-128"/>
                <a:ea typeface="メイリオ" panose="020B0604030504040204" pitchFamily="50" charset="-128"/>
              </a:rPr>
              <a:t>】</a:t>
            </a:r>
            <a:r>
              <a:rPr kumimoji="1" lang="ja-JP" altLang="en-US" dirty="0">
                <a:solidFill>
                  <a:schemeClr val="tx1"/>
                </a:solidFill>
                <a:latin typeface="メイリオ" panose="020B0604030504040204" pitchFamily="50" charset="-128"/>
                <a:ea typeface="メイリオ" panose="020B0604030504040204" pitchFamily="50" charset="-128"/>
              </a:rPr>
              <a:t>大学名・チーム名について</a:t>
            </a:r>
            <a:endParaRPr kumimoji="1" lang="en-US" altLang="ja-JP" dirty="0">
              <a:solidFill>
                <a:schemeClr val="tx1"/>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大学名・連合チーム名の欄から選択してください。</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*欄にチーム名がない場合は手打ちでお願いします。</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endParaRPr kumimoji="1" lang="en-US" altLang="ja-JP"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5939137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様式</a:t>
            </a:r>
            <a:r>
              <a:rPr lang="en-US" altLang="ja-JP" dirty="0">
                <a:latin typeface="メイリオ" panose="020B0604030504040204" pitchFamily="50" charset="-128"/>
                <a:ea typeface="メイリオ" panose="020B0604030504040204" pitchFamily="50" charset="-128"/>
              </a:rPr>
              <a:t>2</a:t>
            </a:r>
            <a:r>
              <a:rPr lang="ja-JP" altLang="en-US" dirty="0">
                <a:latin typeface="メイリオ" panose="020B0604030504040204" pitchFamily="50" charset="-128"/>
                <a:ea typeface="メイリオ" panose="020B0604030504040204" pitchFamily="50" charset="-128"/>
              </a:rPr>
              <a:t>　チームの資料</a:t>
            </a:r>
            <a:endParaRPr kumimoji="1" lang="ja-JP" altLang="en-US" dirty="0">
              <a:latin typeface="メイリオ" panose="020B0604030504040204" pitchFamily="50" charset="-128"/>
              <a:ea typeface="メイリオ" panose="020B0604030504040204" pitchFamily="50" charset="-128"/>
            </a:endParaRPr>
          </a:p>
        </p:txBody>
      </p:sp>
      <p:sp>
        <p:nvSpPr>
          <p:cNvPr id="18" name="吹き出し: 角を丸めた四角形 17">
            <a:extLst>
              <a:ext uri="{FF2B5EF4-FFF2-40B4-BE49-F238E27FC236}">
                <a16:creationId xmlns:a16="http://schemas.microsoft.com/office/drawing/2014/main" id="{64C8CE88-4276-415C-996E-B168E0DABE15}"/>
              </a:ext>
            </a:extLst>
          </p:cNvPr>
          <p:cNvSpPr/>
          <p:nvPr/>
        </p:nvSpPr>
        <p:spPr>
          <a:xfrm>
            <a:off x="838200" y="1251284"/>
            <a:ext cx="6491585" cy="609693"/>
          </a:xfrm>
          <a:prstGeom prst="wedgeRoundRectCallout">
            <a:avLst>
              <a:gd name="adj1" fmla="val -23099"/>
              <a:gd name="adj2" fmla="val -41358"/>
              <a:gd name="adj3" fmla="val 166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bg1"/>
                </a:solidFill>
                <a:latin typeface="メイリオ" panose="020B0604030504040204" pitchFamily="50" charset="-128"/>
                <a:ea typeface="メイリオ" panose="020B0604030504040204" pitchFamily="50" charset="-128"/>
              </a:rPr>
              <a:t>このシート</a:t>
            </a:r>
            <a:r>
              <a:rPr kumimoji="1" lang="en-US" altLang="ja-JP" dirty="0">
                <a:solidFill>
                  <a:schemeClr val="bg1"/>
                </a:solidFill>
                <a:latin typeface="メイリオ" panose="020B0604030504040204" pitchFamily="50" charset="-128"/>
                <a:ea typeface="メイリオ" panose="020B0604030504040204" pitchFamily="50" charset="-128"/>
              </a:rPr>
              <a:t>(</a:t>
            </a:r>
            <a:r>
              <a:rPr kumimoji="1" lang="ja-JP" altLang="en-US" dirty="0">
                <a:solidFill>
                  <a:schemeClr val="bg1"/>
                </a:solidFill>
                <a:latin typeface="メイリオ" panose="020B0604030504040204" pitchFamily="50" charset="-128"/>
                <a:ea typeface="メイリオ" panose="020B0604030504040204" pitchFamily="50" charset="-128"/>
              </a:rPr>
              <a:t>様式</a:t>
            </a:r>
            <a:r>
              <a:rPr lang="ja-JP" altLang="en-US" dirty="0">
                <a:solidFill>
                  <a:schemeClr val="bg1"/>
                </a:solidFill>
                <a:latin typeface="メイリオ" panose="020B0604030504040204" pitchFamily="50" charset="-128"/>
                <a:ea typeface="メイリオ" panose="020B0604030504040204" pitchFamily="50" charset="-128"/>
              </a:rPr>
              <a:t>２</a:t>
            </a:r>
            <a:r>
              <a:rPr kumimoji="1" lang="en-US" altLang="ja-JP" dirty="0">
                <a:solidFill>
                  <a:schemeClr val="bg1"/>
                </a:solidFill>
                <a:latin typeface="メイリオ" panose="020B0604030504040204" pitchFamily="50" charset="-128"/>
                <a:ea typeface="メイリオ" panose="020B0604030504040204" pitchFamily="50" charset="-128"/>
              </a:rPr>
              <a:t>)</a:t>
            </a:r>
            <a:r>
              <a:rPr kumimoji="1" lang="ja-JP" altLang="en-US" dirty="0">
                <a:solidFill>
                  <a:schemeClr val="bg1"/>
                </a:solidFill>
                <a:latin typeface="メイリオ" panose="020B0604030504040204" pitchFamily="50" charset="-128"/>
                <a:ea typeface="メイリオ" panose="020B0604030504040204" pitchFamily="50" charset="-128"/>
              </a:rPr>
              <a:t>の内容がそのまま大会プログラムに反映されますのでミスのないよう慎重に</a:t>
            </a:r>
            <a:r>
              <a:rPr lang="ja-JP" altLang="en-US" dirty="0">
                <a:solidFill>
                  <a:schemeClr val="bg1"/>
                </a:solidFill>
                <a:latin typeface="メイリオ" panose="020B0604030504040204" pitchFamily="50" charset="-128"/>
                <a:ea typeface="メイリオ" panose="020B0604030504040204" pitchFamily="50" charset="-128"/>
              </a:rPr>
              <a:t>記入してください。</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sp>
        <p:nvSpPr>
          <p:cNvPr id="17" name="楕円 16">
            <a:extLst>
              <a:ext uri="{FF2B5EF4-FFF2-40B4-BE49-F238E27FC236}">
                <a16:creationId xmlns:a16="http://schemas.microsoft.com/office/drawing/2014/main" id="{C76580BE-2491-4C36-8D58-9E708FC5A4F2}"/>
              </a:ext>
            </a:extLst>
          </p:cNvPr>
          <p:cNvSpPr/>
          <p:nvPr/>
        </p:nvSpPr>
        <p:spPr>
          <a:xfrm>
            <a:off x="8007900" y="4716814"/>
            <a:ext cx="2971800" cy="42012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楕円 8">
            <a:extLst>
              <a:ext uri="{FF2B5EF4-FFF2-40B4-BE49-F238E27FC236}">
                <a16:creationId xmlns:a16="http://schemas.microsoft.com/office/drawing/2014/main" id="{055A8724-7A98-4792-9FA5-51ACC6570AB0}"/>
              </a:ext>
            </a:extLst>
          </p:cNvPr>
          <p:cNvSpPr/>
          <p:nvPr/>
        </p:nvSpPr>
        <p:spPr>
          <a:xfrm>
            <a:off x="8117399" y="1198748"/>
            <a:ext cx="2971800" cy="73237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D1A94422-4A29-44E5-86C7-DFECD419EEC8}"/>
              </a:ext>
            </a:extLst>
          </p:cNvPr>
          <p:cNvSpPr txBox="1"/>
          <p:nvPr/>
        </p:nvSpPr>
        <p:spPr>
          <a:xfrm>
            <a:off x="3046686" y="2967335"/>
            <a:ext cx="6093372" cy="923330"/>
          </a:xfrm>
          <a:prstGeom prst="rect">
            <a:avLst/>
          </a:prstGeom>
          <a:noFill/>
        </p:spPr>
        <p:txBody>
          <a:bodyPr wrap="square">
            <a:spAutoFit/>
          </a:bodyPr>
          <a:lstStyle/>
          <a:p>
            <a:endParaRPr lang="ja-JP" altLang="en-US" dirty="0">
              <a:effectLst/>
            </a:endParaRPr>
          </a:p>
          <a:p>
            <a:br>
              <a:rPr lang="ja-JP" altLang="en-US" dirty="0">
                <a:effectLst/>
              </a:rPr>
            </a:br>
            <a:endParaRPr lang="ja-JP" altLang="en-US" dirty="0"/>
          </a:p>
        </p:txBody>
      </p:sp>
      <p:pic>
        <p:nvPicPr>
          <p:cNvPr id="6" name="図 5">
            <a:extLst>
              <a:ext uri="{FF2B5EF4-FFF2-40B4-BE49-F238E27FC236}">
                <a16:creationId xmlns:a16="http://schemas.microsoft.com/office/drawing/2014/main" id="{A7E89641-01B2-4FBD-953D-9C9C835EA8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72127" y="67724"/>
            <a:ext cx="4062343" cy="5799221"/>
          </a:xfrm>
          <a:prstGeom prst="rect">
            <a:avLst/>
          </a:prstGeom>
        </p:spPr>
      </p:pic>
      <p:sp>
        <p:nvSpPr>
          <p:cNvPr id="16" name="吹き出し: 角を丸めた四角形 15">
            <a:extLst>
              <a:ext uri="{FF2B5EF4-FFF2-40B4-BE49-F238E27FC236}">
                <a16:creationId xmlns:a16="http://schemas.microsoft.com/office/drawing/2014/main" id="{C6D780D7-06C8-4391-8601-2EA6D5DA0554}"/>
              </a:ext>
            </a:extLst>
          </p:cNvPr>
          <p:cNvSpPr/>
          <p:nvPr/>
        </p:nvSpPr>
        <p:spPr>
          <a:xfrm>
            <a:off x="1772104" y="1931126"/>
            <a:ext cx="5218243" cy="944421"/>
          </a:xfrm>
          <a:prstGeom prst="wedgeRoundRectCallout">
            <a:avLst>
              <a:gd name="adj1" fmla="val 82294"/>
              <a:gd name="adj2" fmla="val 21102"/>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●集合写真内の選手の名前について</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記入してください。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11" name="吹き出し: 角を丸めた四角形 10">
            <a:extLst>
              <a:ext uri="{FF2B5EF4-FFF2-40B4-BE49-F238E27FC236}">
                <a16:creationId xmlns:a16="http://schemas.microsoft.com/office/drawing/2014/main" id="{2B504527-E35E-4B13-977E-7DDD61A9C672}"/>
              </a:ext>
            </a:extLst>
          </p:cNvPr>
          <p:cNvSpPr/>
          <p:nvPr/>
        </p:nvSpPr>
        <p:spPr>
          <a:xfrm>
            <a:off x="1772104" y="3887280"/>
            <a:ext cx="5218243" cy="944421"/>
          </a:xfrm>
          <a:prstGeom prst="wedgeRoundRectCallout">
            <a:avLst>
              <a:gd name="adj1" fmla="val 69317"/>
              <a:gd name="adj2" fmla="val -30084"/>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●ユニフォーム・タスキイラストについて</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生地の色、活字の色を詳しく明記してください。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246535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様式</a:t>
            </a:r>
            <a:r>
              <a:rPr lang="en-US" altLang="ja-JP" dirty="0">
                <a:latin typeface="メイリオ" panose="020B0604030504040204" pitchFamily="50" charset="-128"/>
                <a:ea typeface="メイリオ" panose="020B0604030504040204" pitchFamily="50" charset="-128"/>
              </a:rPr>
              <a:t>1</a:t>
            </a:r>
            <a:r>
              <a:rPr lang="ja-JP" altLang="en-US" dirty="0">
                <a:latin typeface="メイリオ" panose="020B0604030504040204" pitchFamily="50" charset="-128"/>
                <a:ea typeface="メイリオ" panose="020B0604030504040204" pitchFamily="50" charset="-128"/>
              </a:rPr>
              <a:t>チームエントリー</a:t>
            </a:r>
            <a:endParaRPr kumimoji="1" lang="ja-JP" altLang="en-US" dirty="0">
              <a:latin typeface="メイリオ" panose="020B0604030504040204" pitchFamily="50" charset="-128"/>
              <a:ea typeface="メイリオ" panose="020B0604030504040204" pitchFamily="50" charset="-128"/>
            </a:endParaRPr>
          </a:p>
        </p:txBody>
      </p:sp>
      <p:sp>
        <p:nvSpPr>
          <p:cNvPr id="18" name="吹き出し: 角を丸めた四角形 17">
            <a:extLst>
              <a:ext uri="{FF2B5EF4-FFF2-40B4-BE49-F238E27FC236}">
                <a16:creationId xmlns:a16="http://schemas.microsoft.com/office/drawing/2014/main" id="{64C8CE88-4276-415C-996E-B168E0DABE15}"/>
              </a:ext>
            </a:extLst>
          </p:cNvPr>
          <p:cNvSpPr/>
          <p:nvPr/>
        </p:nvSpPr>
        <p:spPr>
          <a:xfrm>
            <a:off x="838200" y="1251284"/>
            <a:ext cx="10175549" cy="609693"/>
          </a:xfrm>
          <a:prstGeom prst="wedgeRoundRectCallout">
            <a:avLst>
              <a:gd name="adj1" fmla="val -23099"/>
              <a:gd name="adj2" fmla="val -41358"/>
              <a:gd name="adj3" fmla="val 166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bg1"/>
                </a:solidFill>
                <a:latin typeface="メイリオ" panose="020B0604030504040204" pitchFamily="50" charset="-128"/>
                <a:ea typeface="メイリオ" panose="020B0604030504040204" pitchFamily="50" charset="-128"/>
              </a:rPr>
              <a:t>このシート</a:t>
            </a:r>
            <a:r>
              <a:rPr kumimoji="1" lang="en-US" altLang="ja-JP" dirty="0">
                <a:solidFill>
                  <a:schemeClr val="bg1"/>
                </a:solidFill>
                <a:latin typeface="メイリオ" panose="020B0604030504040204" pitchFamily="50" charset="-128"/>
                <a:ea typeface="メイリオ" panose="020B0604030504040204" pitchFamily="50" charset="-128"/>
              </a:rPr>
              <a:t>(</a:t>
            </a:r>
            <a:r>
              <a:rPr kumimoji="1" lang="ja-JP" altLang="en-US" dirty="0">
                <a:solidFill>
                  <a:schemeClr val="bg1"/>
                </a:solidFill>
                <a:latin typeface="メイリオ" panose="020B0604030504040204" pitchFamily="50" charset="-128"/>
                <a:ea typeface="メイリオ" panose="020B0604030504040204" pitchFamily="50" charset="-128"/>
              </a:rPr>
              <a:t>様式</a:t>
            </a:r>
            <a:r>
              <a:rPr kumimoji="1" lang="en-US" altLang="ja-JP" dirty="0">
                <a:solidFill>
                  <a:schemeClr val="bg1"/>
                </a:solidFill>
                <a:latin typeface="メイリオ" panose="020B0604030504040204" pitchFamily="50" charset="-128"/>
                <a:ea typeface="メイリオ" panose="020B0604030504040204" pitchFamily="50" charset="-128"/>
              </a:rPr>
              <a:t>1)</a:t>
            </a:r>
            <a:r>
              <a:rPr kumimoji="1" lang="ja-JP" altLang="en-US" dirty="0">
                <a:solidFill>
                  <a:schemeClr val="bg1"/>
                </a:solidFill>
                <a:latin typeface="メイリオ" panose="020B0604030504040204" pitchFamily="50" charset="-128"/>
                <a:ea typeface="メイリオ" panose="020B0604030504040204" pitchFamily="50" charset="-128"/>
              </a:rPr>
              <a:t>の内容がそのまま大会プログラムに反映されますのでミスのないよう慎重に</a:t>
            </a:r>
            <a:r>
              <a:rPr lang="ja-JP" altLang="en-US" dirty="0">
                <a:solidFill>
                  <a:schemeClr val="bg1"/>
                </a:solidFill>
                <a:latin typeface="メイリオ" panose="020B0604030504040204" pitchFamily="50" charset="-128"/>
                <a:ea typeface="メイリオ" panose="020B0604030504040204" pitchFamily="50" charset="-128"/>
              </a:rPr>
              <a:t>記入してください。</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pic>
        <p:nvPicPr>
          <p:cNvPr id="15" name="図 14" descr="テーブル, Excel&#10;&#10;自動的に生成された説明">
            <a:extLst>
              <a:ext uri="{FF2B5EF4-FFF2-40B4-BE49-F238E27FC236}">
                <a16:creationId xmlns:a16="http://schemas.microsoft.com/office/drawing/2014/main" id="{52B4F196-DD73-4CAA-95A0-46F40DE027D6}"/>
              </a:ext>
            </a:extLst>
          </p:cNvPr>
          <p:cNvPicPr>
            <a:picLocks noChangeAspect="1"/>
          </p:cNvPicPr>
          <p:nvPr/>
        </p:nvPicPr>
        <p:blipFill rotWithShape="1">
          <a:blip r:embed="rId2">
            <a:extLst>
              <a:ext uri="{28A0092B-C50C-407E-A947-70E740481C1C}">
                <a14:useLocalDpi xmlns:a14="http://schemas.microsoft.com/office/drawing/2010/main" val="0"/>
              </a:ext>
            </a:extLst>
          </a:blip>
          <a:srcRect t="-5281" r="18377"/>
          <a:stretch/>
        </p:blipFill>
        <p:spPr>
          <a:xfrm>
            <a:off x="5262906" y="1796855"/>
            <a:ext cx="5657415" cy="4098563"/>
          </a:xfrm>
          <a:prstGeom prst="rect">
            <a:avLst/>
          </a:prstGeom>
        </p:spPr>
      </p:pic>
      <p:sp>
        <p:nvSpPr>
          <p:cNvPr id="11" name="吹き出し: 角を丸めた四角形 10">
            <a:extLst>
              <a:ext uri="{FF2B5EF4-FFF2-40B4-BE49-F238E27FC236}">
                <a16:creationId xmlns:a16="http://schemas.microsoft.com/office/drawing/2014/main" id="{2B504527-E35E-4B13-977E-7DDD61A9C672}"/>
              </a:ext>
            </a:extLst>
          </p:cNvPr>
          <p:cNvSpPr/>
          <p:nvPr/>
        </p:nvSpPr>
        <p:spPr>
          <a:xfrm>
            <a:off x="187103" y="2225514"/>
            <a:ext cx="5075803" cy="1792654"/>
          </a:xfrm>
          <a:prstGeom prst="wedgeRoundRectCallout">
            <a:avLst>
              <a:gd name="adj1" fmla="val 65454"/>
              <a:gd name="adj2" fmla="val 30904"/>
              <a:gd name="adj3" fmla="val 1666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メイリオ" panose="020B0604030504040204" pitchFamily="50" charset="-128"/>
                <a:ea typeface="メイリオ" panose="020B0604030504040204" pitchFamily="50" charset="-128"/>
              </a:rPr>
              <a:t>2022</a:t>
            </a:r>
            <a:r>
              <a:rPr lang="ja-JP" altLang="en-US" dirty="0">
                <a:solidFill>
                  <a:schemeClr val="tx1"/>
                </a:solidFill>
                <a:latin typeface="メイリオ" panose="020B0604030504040204" pitchFamily="50" charset="-128"/>
                <a:ea typeface="メイリオ" panose="020B0604030504040204" pitchFamily="50" charset="-128"/>
              </a:rPr>
              <a:t>年度登録番号を入力してください。</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ﾌﾘｶﾞﾅ、氏名、大学、学年は自動的に表示されます。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出身校は手動で入力をお願い致します。</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14" name="吹き出し: 角を丸めた四角形 13">
            <a:extLst>
              <a:ext uri="{FF2B5EF4-FFF2-40B4-BE49-F238E27FC236}">
                <a16:creationId xmlns:a16="http://schemas.microsoft.com/office/drawing/2014/main" id="{91B84665-FEC8-44E4-A158-50BB39E822E6}"/>
              </a:ext>
            </a:extLst>
          </p:cNvPr>
          <p:cNvSpPr/>
          <p:nvPr/>
        </p:nvSpPr>
        <p:spPr>
          <a:xfrm>
            <a:off x="187103" y="4650724"/>
            <a:ext cx="5218243" cy="1068358"/>
          </a:xfrm>
          <a:prstGeom prst="wedgeRoundRectCallout">
            <a:avLst>
              <a:gd name="adj1" fmla="val 114798"/>
              <a:gd name="adj2" fmla="val 24087"/>
              <a:gd name="adj3" fmla="val 1666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メイリオ" panose="020B0604030504040204" pitchFamily="50" charset="-128"/>
                <a:ea typeface="メイリオ" panose="020B0604030504040204" pitchFamily="50" charset="-128"/>
              </a:rPr>
              <a:t>3000m</a:t>
            </a:r>
            <a:r>
              <a:rPr lang="ja-JP" altLang="en-US" dirty="0" err="1">
                <a:solidFill>
                  <a:schemeClr val="tx1"/>
                </a:solidFill>
                <a:latin typeface="メイリオ" panose="020B0604030504040204" pitchFamily="50" charset="-128"/>
                <a:ea typeface="メイリオ" panose="020B0604030504040204" pitchFamily="50" charset="-128"/>
              </a:rPr>
              <a:t>、</a:t>
            </a:r>
            <a:r>
              <a:rPr lang="en-US" altLang="ja-JP" dirty="0">
                <a:solidFill>
                  <a:schemeClr val="tx1"/>
                </a:solidFill>
                <a:latin typeface="メイリオ" panose="020B0604030504040204" pitchFamily="50" charset="-128"/>
                <a:ea typeface="メイリオ" panose="020B0604030504040204" pitchFamily="50" charset="-128"/>
              </a:rPr>
              <a:t>5000m</a:t>
            </a:r>
            <a:r>
              <a:rPr lang="ja-JP" altLang="en-US" dirty="0">
                <a:solidFill>
                  <a:schemeClr val="tx1"/>
                </a:solidFill>
                <a:latin typeface="メイリオ" panose="020B0604030504040204" pitchFamily="50" charset="-128"/>
                <a:ea typeface="メイリオ" panose="020B0604030504040204" pitchFamily="50" charset="-128"/>
              </a:rPr>
              <a:t>の上位</a:t>
            </a:r>
            <a:r>
              <a:rPr lang="en-US" altLang="ja-JP" dirty="0">
                <a:solidFill>
                  <a:schemeClr val="tx1"/>
                </a:solidFill>
                <a:latin typeface="メイリオ" panose="020B0604030504040204" pitchFamily="50" charset="-128"/>
                <a:ea typeface="メイリオ" panose="020B0604030504040204" pitchFamily="50" charset="-128"/>
              </a:rPr>
              <a:t>5</a:t>
            </a:r>
            <a:r>
              <a:rPr lang="ja-JP" altLang="en-US" dirty="0">
                <a:solidFill>
                  <a:schemeClr val="tx1"/>
                </a:solidFill>
                <a:latin typeface="メイリオ" panose="020B0604030504040204" pitchFamily="50" charset="-128"/>
                <a:ea typeface="メイリオ" panose="020B0604030504040204" pitchFamily="50" charset="-128"/>
              </a:rPr>
              <a:t>人平均タイムは自動的に表示されます。</a:t>
            </a:r>
            <a:endParaRPr lang="en-US" altLang="ja-JP"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4308208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5CC17A4-2001-4A07-85E9-BA1B19CCEEF2}"/>
              </a:ext>
            </a:extLst>
          </p:cNvPr>
          <p:cNvSpPr>
            <a:spLocks noGrp="1"/>
          </p:cNvSpPr>
          <p:nvPr>
            <p:ph type="title"/>
          </p:nvPr>
        </p:nvSpPr>
        <p:spPr>
          <a:xfrm>
            <a:off x="838200" y="180975"/>
            <a:ext cx="10515600" cy="1433513"/>
          </a:xfrm>
        </p:spPr>
        <p:txBody>
          <a:bodyPr>
            <a:normAutofit/>
          </a:bodyPr>
          <a:lstStyle/>
          <a:p>
            <a:r>
              <a:rPr kumimoji="1" lang="ja-JP" altLang="en-US" sz="4000" dirty="0">
                <a:latin typeface="メイリオ" panose="020B0604030504040204" pitchFamily="50" charset="-128"/>
                <a:ea typeface="メイリオ" panose="020B0604030504040204" pitchFamily="50" charset="-128"/>
              </a:rPr>
              <a:t>その他注意事項</a:t>
            </a:r>
          </a:p>
        </p:txBody>
      </p:sp>
      <p:sp>
        <p:nvSpPr>
          <p:cNvPr id="3" name="コンテンツ プレースホルダー 2">
            <a:extLst>
              <a:ext uri="{FF2B5EF4-FFF2-40B4-BE49-F238E27FC236}">
                <a16:creationId xmlns:a16="http://schemas.microsoft.com/office/drawing/2014/main" id="{4FF75FD3-3258-41D0-AFB3-7395BCAD4AF2}"/>
              </a:ext>
            </a:extLst>
          </p:cNvPr>
          <p:cNvSpPr>
            <a:spLocks noGrp="1"/>
          </p:cNvSpPr>
          <p:nvPr>
            <p:ph idx="1"/>
          </p:nvPr>
        </p:nvSpPr>
        <p:spPr>
          <a:xfrm>
            <a:off x="466725" y="1614488"/>
            <a:ext cx="10515600" cy="4351338"/>
          </a:xfrm>
        </p:spPr>
        <p:txBody>
          <a:bodyPr>
            <a:normAutofit/>
          </a:bodyPr>
          <a:lstStyle/>
          <a:p>
            <a:pPr algn="l"/>
            <a:r>
              <a:rPr lang="ja-JP"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（記入）細かい記入は、エントリーファイルの指示に従ってください。</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l"/>
            <a:r>
              <a:rPr lang="ja-JP"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（郵送）「基本情報登録」「様式</a:t>
            </a:r>
            <a:r>
              <a:rPr lang="en-US"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1</a:t>
            </a:r>
            <a:r>
              <a:rPr lang="ja-JP"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」に関して、所定の箇所</a:t>
            </a:r>
            <a:r>
              <a:rPr lang="en-US"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(3 </a:t>
            </a:r>
            <a:r>
              <a:rPr lang="ja-JP"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か所</a:t>
            </a:r>
            <a:r>
              <a:rPr lang="en-US"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a:t>
            </a:r>
            <a:r>
              <a:rPr lang="ja-JP"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に印鑑を押すこと。</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l"/>
            <a:r>
              <a:rPr lang="ja-JP"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（郵送）「様式</a:t>
            </a:r>
            <a:r>
              <a:rPr lang="en-US"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3</a:t>
            </a:r>
            <a:r>
              <a:rPr lang="ja-JP"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」に関して、振込明細書を貼り付けの上、ご郵送ください。</a:t>
            </a:r>
            <a:endParaRPr lang="en-US"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endParaRPr>
          </a:p>
          <a:p>
            <a:pPr algn="l"/>
            <a:r>
              <a:rPr lang="ja-JP"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（メール添付）</a:t>
            </a:r>
            <a:r>
              <a:rPr lang="ja-JP" altLang="en-US"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添付のエクセルファイル名は「</a:t>
            </a:r>
            <a:r>
              <a:rPr lang="en-US" altLang="zh-TW"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【22</a:t>
            </a:r>
            <a:r>
              <a:rPr lang="zh-TW" altLang="en-US"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島原駅伝</a:t>
            </a:r>
            <a:r>
              <a:rPr lang="en-US" altLang="zh-TW"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a:t>
            </a:r>
            <a:r>
              <a:rPr lang="zh-TW" altLang="en-US"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〇〇大学</a:t>
            </a:r>
            <a:r>
              <a:rPr lang="ja-JP" altLang="en-US"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」としてください。</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l"/>
            <a:r>
              <a:rPr lang="ja-JP"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（メール添付）メールの件名は、「【</a:t>
            </a:r>
            <a:r>
              <a:rPr lang="zh-TW" altLang="en-US"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〇〇大学</a:t>
            </a:r>
            <a:r>
              <a:rPr lang="ja-JP"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a:t>
            </a:r>
            <a:r>
              <a:rPr lang="ja-JP" altLang="en-US"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島原駅伝</a:t>
            </a:r>
            <a:r>
              <a:rPr lang="ja-JP"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エントリー」としてください。メール確認を確実に行うためのものですので、ご協力をお願いします。</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l"/>
            <a:r>
              <a:rPr lang="ja-JP"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締め切りを過ぎたものについては受付いたしませんのでご注意ください。</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r>
              <a:rPr lang="en-US" altLang="ja-JP" sz="1800" kern="0" dirty="0">
                <a:solidFill>
                  <a:srgbClr val="000000"/>
                </a:solidFill>
                <a:effectLst/>
                <a:ea typeface="游明朝" panose="02020400000000000000" pitchFamily="18" charset="-128"/>
                <a:cs typeface="ＭＳ Ｐゴシック" panose="020B0600070205080204" pitchFamily="50" charset="-128"/>
              </a:rPr>
              <a:t>FAX </a:t>
            </a:r>
            <a:r>
              <a:rPr lang="ja-JP" altLang="ja-JP" sz="1800" kern="0" dirty="0">
                <a:solidFill>
                  <a:srgbClr val="000000"/>
                </a:solidFill>
                <a:effectLst/>
                <a:ea typeface="游明朝" panose="02020400000000000000" pitchFamily="18" charset="-128"/>
                <a:cs typeface="ＭＳ Ｐゴシック" panose="020B0600070205080204" pitchFamily="50" charset="-128"/>
              </a:rPr>
              <a:t>での申込は</a:t>
            </a:r>
            <a:r>
              <a:rPr lang="ja-JP" altLang="ja-JP" sz="1800" kern="0">
                <a:solidFill>
                  <a:srgbClr val="000000"/>
                </a:solidFill>
                <a:effectLst/>
                <a:ea typeface="游明朝" panose="02020400000000000000" pitchFamily="18" charset="-128"/>
                <a:cs typeface="ＭＳ Ｐゴシック" panose="020B0600070205080204" pitchFamily="50" charset="-128"/>
              </a:rPr>
              <a:t>受け付けません。</a:t>
            </a:r>
            <a:endParaRPr kumimoji="1" lang="ja-JP" altLang="en-US" sz="1800" dirty="0"/>
          </a:p>
        </p:txBody>
      </p:sp>
    </p:spTree>
    <p:extLst>
      <p:ext uri="{BB962C8B-B14F-4D97-AF65-F5344CB8AC3E}">
        <p14:creationId xmlns:p14="http://schemas.microsoft.com/office/powerpoint/2010/main" val="23374578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kumimoji="1" lang="ja-JP" altLang="en-US" dirty="0">
                <a:latin typeface="メイリオ" panose="020B0604030504040204" pitchFamily="50" charset="-128"/>
                <a:ea typeface="メイリオ" panose="020B0604030504040204" pitchFamily="50" charset="-128"/>
              </a:rPr>
              <a:t>さいごに</a:t>
            </a:r>
          </a:p>
        </p:txBody>
      </p:sp>
      <p:sp>
        <p:nvSpPr>
          <p:cNvPr id="3" name="コンテンツ プレースホルダー 2">
            <a:extLst>
              <a:ext uri="{FF2B5EF4-FFF2-40B4-BE49-F238E27FC236}">
                <a16:creationId xmlns:a16="http://schemas.microsoft.com/office/drawing/2014/main" id="{3AFB5C3F-5B27-4E5B-895A-F2D69C25949A}"/>
              </a:ext>
            </a:extLst>
          </p:cNvPr>
          <p:cNvSpPr>
            <a:spLocks noGrp="1"/>
          </p:cNvSpPr>
          <p:nvPr>
            <p:ph idx="1"/>
          </p:nvPr>
        </p:nvSpPr>
        <p:spPr>
          <a:xfrm>
            <a:off x="838200" y="1058779"/>
            <a:ext cx="10515600" cy="4030580"/>
          </a:xfrm>
        </p:spPr>
        <p:txBody>
          <a:bodyPr>
            <a:normAutofit/>
          </a:bodyPr>
          <a:lstStyle/>
          <a:p>
            <a:pPr marL="457200" lvl="1" indent="0">
              <a:buNone/>
            </a:pPr>
            <a:r>
              <a:rPr lang="ja-JP" altLang="en-US" sz="1800" dirty="0">
                <a:latin typeface="メイリオ" panose="020B0604030504040204" pitchFamily="50" charset="-128"/>
                <a:ea typeface="メイリオ" panose="020B0604030504040204" pitchFamily="50" charset="-128"/>
              </a:rPr>
              <a:t>ご不明な点がありましたら、下記連絡先までお問い合わせください。</a:t>
            </a:r>
            <a:endParaRPr lang="en-US" altLang="ja-JP" sz="1800" dirty="0">
              <a:latin typeface="メイリオ" panose="020B0604030504040204" pitchFamily="50" charset="-128"/>
              <a:ea typeface="メイリオ" panose="020B0604030504040204" pitchFamily="50" charset="-128"/>
            </a:endParaRPr>
          </a:p>
          <a:p>
            <a:pPr marL="457200" lvl="1" indent="0">
              <a:buNone/>
            </a:pPr>
            <a:endParaRPr lang="en-US" altLang="ja-JP" sz="1800" dirty="0">
              <a:latin typeface="メイリオ" panose="020B0604030504040204" pitchFamily="50" charset="-128"/>
              <a:ea typeface="メイリオ" panose="020B0604030504040204" pitchFamily="50" charset="-128"/>
            </a:endParaRPr>
          </a:p>
          <a:p>
            <a:pPr marL="457200" lvl="1" indent="0">
              <a:buNone/>
            </a:pPr>
            <a:r>
              <a:rPr lang="ja-JP" altLang="en-US" sz="1800" dirty="0">
                <a:latin typeface="メイリオ" panose="020B0604030504040204" pitchFamily="50" charset="-128"/>
                <a:ea typeface="メイリオ" panose="020B0604030504040204" pitchFamily="50" charset="-128"/>
              </a:rPr>
              <a:t>九州学生陸上競技連盟</a:t>
            </a:r>
            <a:endParaRPr lang="en-US" altLang="ja-JP" sz="1800" dirty="0">
              <a:latin typeface="メイリオ" panose="020B0604030504040204" pitchFamily="50" charset="-128"/>
              <a:ea typeface="メイリオ" panose="020B0604030504040204" pitchFamily="50" charset="-128"/>
            </a:endParaRPr>
          </a:p>
          <a:p>
            <a:pPr marL="457200" lvl="1" indent="0">
              <a:buNone/>
            </a:pPr>
            <a:r>
              <a:rPr lang="ja-JP" altLang="en-US" sz="1800" dirty="0">
                <a:latin typeface="メイリオ" panose="020B0604030504040204" pitchFamily="50" charset="-128"/>
                <a:ea typeface="メイリオ" panose="020B0604030504040204" pitchFamily="50" charset="-128"/>
              </a:rPr>
              <a:t>〒</a:t>
            </a:r>
            <a:r>
              <a:rPr lang="en-US" altLang="ja-JP" sz="1800" dirty="0">
                <a:latin typeface="メイリオ" panose="020B0604030504040204" pitchFamily="50" charset="-128"/>
                <a:ea typeface="メイリオ" panose="020B0604030504040204" pitchFamily="50" charset="-128"/>
              </a:rPr>
              <a:t>810-0062</a:t>
            </a:r>
          </a:p>
          <a:p>
            <a:pPr marL="457200" lvl="1" indent="0">
              <a:buNone/>
            </a:pPr>
            <a:r>
              <a:rPr lang="ja-JP" altLang="en-US" sz="1800" dirty="0">
                <a:latin typeface="メイリオ" panose="020B0604030504040204" pitchFamily="50" charset="-128"/>
                <a:ea typeface="メイリオ" panose="020B0604030504040204" pitchFamily="50" charset="-128"/>
              </a:rPr>
              <a:t>福岡市中央区荒戸</a:t>
            </a:r>
            <a:r>
              <a:rPr lang="en-US" altLang="ja-JP" sz="1800" dirty="0">
                <a:latin typeface="メイリオ" panose="020B0604030504040204" pitchFamily="50" charset="-128"/>
                <a:ea typeface="メイリオ" panose="020B0604030504040204" pitchFamily="50" charset="-128"/>
              </a:rPr>
              <a:t>3-3-66</a:t>
            </a:r>
            <a:r>
              <a:rPr lang="ja-JP" altLang="en-US" sz="1800" dirty="0">
                <a:latin typeface="メイリオ" panose="020B0604030504040204" pitchFamily="50" charset="-128"/>
                <a:ea typeface="メイリオ" panose="020B0604030504040204" pitchFamily="50" charset="-128"/>
              </a:rPr>
              <a:t>オリエンタル大濠</a:t>
            </a:r>
            <a:r>
              <a:rPr lang="en-US" altLang="ja-JP" sz="1800" dirty="0">
                <a:latin typeface="メイリオ" panose="020B0604030504040204" pitchFamily="50" charset="-128"/>
                <a:ea typeface="メイリオ" panose="020B0604030504040204" pitchFamily="50" charset="-128"/>
              </a:rPr>
              <a:t>308</a:t>
            </a:r>
          </a:p>
          <a:p>
            <a:pPr marL="457200" lvl="1" indent="0">
              <a:buNone/>
            </a:pPr>
            <a:r>
              <a:rPr lang="ja-JP" altLang="en-US" sz="1800" dirty="0">
                <a:latin typeface="メイリオ" panose="020B0604030504040204" pitchFamily="50" charset="-128"/>
                <a:ea typeface="メイリオ" panose="020B0604030504040204" pitchFamily="50" charset="-128"/>
              </a:rPr>
              <a:t>電話：</a:t>
            </a:r>
            <a:r>
              <a:rPr lang="en-US" altLang="ja-JP" sz="1800" dirty="0">
                <a:latin typeface="メイリオ" panose="020B0604030504040204" pitchFamily="50" charset="-128"/>
                <a:ea typeface="メイリオ" panose="020B0604030504040204" pitchFamily="50" charset="-128"/>
              </a:rPr>
              <a:t>092-715-0997</a:t>
            </a:r>
          </a:p>
          <a:p>
            <a:pPr marL="457200" lvl="1" indent="0">
              <a:buNone/>
            </a:pPr>
            <a:r>
              <a:rPr lang="en-US" altLang="ja-JP" sz="1800" dirty="0">
                <a:latin typeface="メイリオ" panose="020B0604030504040204" pitchFamily="50" charset="-128"/>
                <a:ea typeface="メイリオ" panose="020B0604030504040204" pitchFamily="50" charset="-128"/>
              </a:rPr>
              <a:t>FAX</a:t>
            </a:r>
            <a:r>
              <a:rPr lang="ja-JP" altLang="en-US" sz="1800" dirty="0">
                <a:latin typeface="メイリオ" panose="020B0604030504040204" pitchFamily="50" charset="-128"/>
                <a:ea typeface="メイリオ" panose="020B0604030504040204" pitchFamily="50" charset="-128"/>
              </a:rPr>
              <a:t>：</a:t>
            </a:r>
            <a:r>
              <a:rPr lang="en-US" altLang="ja-JP" sz="1800" dirty="0">
                <a:latin typeface="メイリオ" panose="020B0604030504040204" pitchFamily="50" charset="-128"/>
                <a:ea typeface="メイリオ" panose="020B0604030504040204" pitchFamily="50" charset="-128"/>
              </a:rPr>
              <a:t>092-715-6440</a:t>
            </a:r>
          </a:p>
          <a:p>
            <a:pPr marL="457200" lvl="1" indent="0">
              <a:buNone/>
            </a:pPr>
            <a:r>
              <a:rPr lang="en-US" altLang="ja-JP" sz="1800" dirty="0">
                <a:latin typeface="メイリオ" panose="020B0604030504040204" pitchFamily="50" charset="-128"/>
                <a:ea typeface="メイリオ" panose="020B0604030504040204" pitchFamily="50" charset="-128"/>
              </a:rPr>
              <a:t>E-mail</a:t>
            </a:r>
            <a:r>
              <a:rPr lang="ja-JP" altLang="en-US" sz="1800" dirty="0">
                <a:latin typeface="メイリオ" panose="020B0604030504040204" pitchFamily="50" charset="-128"/>
                <a:ea typeface="メイリオ" panose="020B0604030504040204" pitchFamily="50" charset="-128"/>
              </a:rPr>
              <a:t>： </a:t>
            </a:r>
            <a:r>
              <a:rPr lang="en-US" altLang="ja-JP" sz="1800" dirty="0">
                <a:latin typeface="メイリオ" panose="020B0604030504040204" pitchFamily="50" charset="-128"/>
                <a:ea typeface="メイリオ" panose="020B0604030504040204" pitchFamily="50" charset="-128"/>
                <a:hlinkClick r:id="rId2"/>
              </a:rPr>
              <a:t>kyu-athi@blue.ocn.ne.jp</a:t>
            </a:r>
            <a:endParaRPr lang="en-US" altLang="ja-JP" sz="1800" dirty="0">
              <a:latin typeface="メイリオ" panose="020B0604030504040204" pitchFamily="50" charset="-128"/>
              <a:ea typeface="メイリオ" panose="020B0604030504040204" pitchFamily="50" charset="-128"/>
            </a:endParaRPr>
          </a:p>
          <a:p>
            <a:pPr marL="457200" lvl="1" indent="0">
              <a:buNone/>
            </a:pPr>
            <a:endParaRPr lang="en-US" altLang="ja-JP" sz="1800" dirty="0">
              <a:latin typeface="メイリオ" panose="020B0604030504040204" pitchFamily="50" charset="-128"/>
              <a:ea typeface="メイリオ" panose="020B0604030504040204" pitchFamily="50" charset="-128"/>
            </a:endParaRPr>
          </a:p>
          <a:p>
            <a:pPr marL="457200" lvl="1" indent="0">
              <a:buNone/>
            </a:pPr>
            <a:r>
              <a:rPr lang="ja-JP" altLang="en-US" sz="1800" dirty="0">
                <a:latin typeface="メイリオ" panose="020B0604030504040204" pitchFamily="50" charset="-128"/>
                <a:ea typeface="メイリオ" panose="020B0604030504040204" pitchFamily="50" charset="-128"/>
              </a:rPr>
              <a:t>なお、学連役員は基本的に日中は事務所にいないため、お問い合わせはメールでしていただくのが一番確実です。</a:t>
            </a:r>
            <a:endParaRPr lang="en-US" altLang="ja-JP" sz="1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8775516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559</TotalTime>
  <Words>775</Words>
  <Application>Microsoft Office PowerPoint</Application>
  <PresentationFormat>ワイド画面</PresentationFormat>
  <Paragraphs>89</Paragraphs>
  <Slides>9</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9</vt:i4>
      </vt:variant>
    </vt:vector>
  </HeadingPairs>
  <TitlesOfParts>
    <vt:vector size="15" baseType="lpstr">
      <vt:lpstr>メイリオ</vt:lpstr>
      <vt:lpstr>游ゴシック</vt:lpstr>
      <vt:lpstr>游ゴシック Light</vt:lpstr>
      <vt:lpstr>游明朝</vt:lpstr>
      <vt:lpstr>Arial</vt:lpstr>
      <vt:lpstr>Office テーマ</vt:lpstr>
      <vt:lpstr>第22回九州学生女子駅伝対校選手権大会 エントリーファイル入力方法</vt:lpstr>
      <vt:lpstr>はじめに</vt:lpstr>
      <vt:lpstr>注意</vt:lpstr>
      <vt:lpstr>提出物について</vt:lpstr>
      <vt:lpstr>基本情報登録</vt:lpstr>
      <vt:lpstr>様式2　チームの資料</vt:lpstr>
      <vt:lpstr>様式1チームエントリー</vt:lpstr>
      <vt:lpstr>その他注意事項</vt:lpstr>
      <vt:lpstr>さいごに</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第36回九州学生駅伝対校選手権大会 エントリーファイル入力方法</dc:title>
  <dc:creator>九州学連</dc:creator>
  <cp:lastModifiedBy>SHIMIZU Gota</cp:lastModifiedBy>
  <cp:revision>44</cp:revision>
  <dcterms:created xsi:type="dcterms:W3CDTF">2018-09-29T12:25:44Z</dcterms:created>
  <dcterms:modified xsi:type="dcterms:W3CDTF">2022-10-19T01:52:55Z</dcterms:modified>
</cp:coreProperties>
</file>